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4" r:id="rId2"/>
  </p:sldMasterIdLst>
  <p:notesMasterIdLst>
    <p:notesMasterId r:id="rId65"/>
  </p:notesMasterIdLst>
  <p:handoutMasterIdLst>
    <p:handoutMasterId r:id="rId66"/>
  </p:handoutMasterIdLst>
  <p:sldIdLst>
    <p:sldId id="264" r:id="rId3"/>
    <p:sldId id="736" r:id="rId4"/>
    <p:sldId id="731" r:id="rId5"/>
    <p:sldId id="621" r:id="rId6"/>
    <p:sldId id="732" r:id="rId7"/>
    <p:sldId id="733" r:id="rId8"/>
    <p:sldId id="756" r:id="rId9"/>
    <p:sldId id="754" r:id="rId10"/>
    <p:sldId id="755" r:id="rId11"/>
    <p:sldId id="757" r:id="rId12"/>
    <p:sldId id="734" r:id="rId13"/>
    <p:sldId id="762" r:id="rId14"/>
    <p:sldId id="753" r:id="rId15"/>
    <p:sldId id="740" r:id="rId16"/>
    <p:sldId id="741" r:id="rId17"/>
    <p:sldId id="752" r:id="rId18"/>
    <p:sldId id="751" r:id="rId19"/>
    <p:sldId id="742" r:id="rId20"/>
    <p:sldId id="744" r:id="rId21"/>
    <p:sldId id="745" r:id="rId22"/>
    <p:sldId id="746" r:id="rId23"/>
    <p:sldId id="747" r:id="rId24"/>
    <p:sldId id="748" r:id="rId25"/>
    <p:sldId id="749" r:id="rId26"/>
    <p:sldId id="750" r:id="rId27"/>
    <p:sldId id="735" r:id="rId28"/>
    <p:sldId id="759" r:id="rId29"/>
    <p:sldId id="777" r:id="rId30"/>
    <p:sldId id="766" r:id="rId31"/>
    <p:sldId id="787" r:id="rId32"/>
    <p:sldId id="768" r:id="rId33"/>
    <p:sldId id="789" r:id="rId34"/>
    <p:sldId id="770" r:id="rId35"/>
    <p:sldId id="778" r:id="rId36"/>
    <p:sldId id="775" r:id="rId37"/>
    <p:sldId id="776" r:id="rId38"/>
    <p:sldId id="767" r:id="rId39"/>
    <p:sldId id="779" r:id="rId40"/>
    <p:sldId id="781" r:id="rId41"/>
    <p:sldId id="782" r:id="rId42"/>
    <p:sldId id="783" r:id="rId43"/>
    <p:sldId id="784" r:id="rId44"/>
    <p:sldId id="785" r:id="rId45"/>
    <p:sldId id="811" r:id="rId46"/>
    <p:sldId id="786" r:id="rId47"/>
    <p:sldId id="802" r:id="rId48"/>
    <p:sldId id="803" r:id="rId49"/>
    <p:sldId id="758" r:id="rId50"/>
    <p:sldId id="797" r:id="rId51"/>
    <p:sldId id="798" r:id="rId52"/>
    <p:sldId id="800" r:id="rId53"/>
    <p:sldId id="801" r:id="rId54"/>
    <p:sldId id="799" r:id="rId55"/>
    <p:sldId id="804" r:id="rId56"/>
    <p:sldId id="805" r:id="rId57"/>
    <p:sldId id="806" r:id="rId58"/>
    <p:sldId id="807" r:id="rId59"/>
    <p:sldId id="808" r:id="rId60"/>
    <p:sldId id="809" r:id="rId61"/>
    <p:sldId id="810" r:id="rId62"/>
    <p:sldId id="669" r:id="rId63"/>
    <p:sldId id="26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B1C"/>
    <a:srgbClr val="66FF33"/>
    <a:srgbClr val="003300"/>
    <a:srgbClr val="FF0000"/>
    <a:srgbClr val="FF00FF"/>
    <a:srgbClr val="FF0066"/>
    <a:srgbClr val="0000FF"/>
    <a:srgbClr val="006600"/>
    <a:srgbClr val="0033CC"/>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0080" autoAdjust="0"/>
  </p:normalViewPr>
  <p:slideViewPr>
    <p:cSldViewPr>
      <p:cViewPr varScale="1">
        <p:scale>
          <a:sx n="40" d="100"/>
          <a:sy n="40" d="100"/>
        </p:scale>
        <p:origin x="138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8/19/2022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8/19/2022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47</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55</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57</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58</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59</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1"/>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796"/>
            </a:lvl1pPr>
            <a:lvl2pPr marL="342203" indent="0" algn="ctr">
              <a:buNone/>
              <a:defRPr sz="1497"/>
            </a:lvl2pPr>
            <a:lvl3pPr marL="684405" indent="0" algn="ctr">
              <a:buNone/>
              <a:defRPr sz="1347"/>
            </a:lvl3pPr>
            <a:lvl4pPr marL="1026608" indent="0" algn="ctr">
              <a:buNone/>
              <a:defRPr sz="1198"/>
            </a:lvl4pPr>
            <a:lvl5pPr marL="1368810" indent="0" algn="ctr">
              <a:buNone/>
              <a:defRPr sz="1198"/>
            </a:lvl5pPr>
            <a:lvl6pPr marL="1711013" indent="0" algn="ctr">
              <a:buNone/>
              <a:defRPr sz="1198"/>
            </a:lvl6pPr>
            <a:lvl7pPr marL="2053215" indent="0" algn="ctr">
              <a:buNone/>
              <a:defRPr sz="1198"/>
            </a:lvl7pPr>
            <a:lvl8pPr marL="2395418" indent="0" algn="ctr">
              <a:buNone/>
              <a:defRPr sz="1198"/>
            </a:lvl8pPr>
            <a:lvl9pPr marL="2737620" indent="0" algn="ctr">
              <a:buNone/>
              <a:defRPr sz="1198"/>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24791" y="6492874"/>
            <a:ext cx="257242" cy="365125"/>
          </a:xfrm>
          <a:prstGeom prst="rect">
            <a:avLst/>
          </a:prstGeo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68474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D1C1D5DF-A5F6-4918-851F-658B1396D6B1}"/>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29662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7A50D21F-613A-4F8C-9107-AFF4CA933CD9}"/>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30102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FA61-CDE7-44DF-9ED4-27C5D7784ED7}"/>
              </a:ext>
            </a:extLst>
          </p:cNvPr>
          <p:cNvSpPr>
            <a:spLocks noGrp="1"/>
          </p:cNvSpPr>
          <p:nvPr>
            <p:ph type="title"/>
          </p:nvPr>
        </p:nvSpPr>
        <p:spPr/>
        <p:txBody>
          <a:bodyPr/>
          <a:lstStyle/>
          <a:p>
            <a:r>
              <a:rPr lang="en-US"/>
              <a:t>Click to edit Master title style</a:t>
            </a:r>
            <a:endParaRPr lang="en-IN"/>
          </a:p>
        </p:txBody>
      </p:sp>
      <p:sp>
        <p:nvSpPr>
          <p:cNvPr id="4" name="Footer Placeholder 3">
            <a:extLst>
              <a:ext uri="{FF2B5EF4-FFF2-40B4-BE49-F238E27FC236}">
                <a16:creationId xmlns:a16="http://schemas.microsoft.com/office/drawing/2014/main" id="{1AAFAEF4-495D-4FF3-9A31-8B00DAF21A91}"/>
              </a:ext>
            </a:extLst>
          </p:cNvPr>
          <p:cNvSpPr>
            <a:spLocks noGrp="1"/>
          </p:cNvSpPr>
          <p:nvPr>
            <p:ph type="ftr" sz="quarter" idx="11"/>
          </p:nvPr>
        </p:nvSpPr>
        <p:spPr>
          <a:xfrm>
            <a:off x="3028950" y="6492872"/>
            <a:ext cx="3086100" cy="365125"/>
          </a:xfrm>
        </p:spPr>
        <p:txBody>
          <a:bodyPr/>
          <a:lstStyle>
            <a:lvl1pPr>
              <a:defRPr>
                <a:solidFill>
                  <a:schemeClr val="bg1">
                    <a:lumMod val="95000"/>
                  </a:schemeClr>
                </a:solidFill>
              </a:defRPr>
            </a:lvl1pPr>
          </a:lstStyle>
          <a:p>
            <a:endParaRPr lang="en-US"/>
          </a:p>
        </p:txBody>
      </p:sp>
      <p:sp>
        <p:nvSpPr>
          <p:cNvPr id="5" name="Slide Number Placeholder 5">
            <a:extLst>
              <a:ext uri="{FF2B5EF4-FFF2-40B4-BE49-F238E27FC236}">
                <a16:creationId xmlns:a16="http://schemas.microsoft.com/office/drawing/2014/main" id="{A2B9FDF6-2AB0-4A96-8257-44295F87A982}"/>
              </a:ext>
            </a:extLst>
          </p:cNvPr>
          <p:cNvSpPr>
            <a:spLocks noGrp="1"/>
          </p:cNvSpPr>
          <p:nvPr>
            <p:ph type="sldNum" sz="quarter" idx="4"/>
          </p:nvPr>
        </p:nvSpPr>
        <p:spPr>
          <a:xfrm>
            <a:off x="8717645" y="6484337"/>
            <a:ext cx="257242" cy="365125"/>
          </a:xfrm>
          <a:prstGeom prst="rect">
            <a:avLst/>
          </a:prstGeom>
        </p:spPr>
        <p:txBody>
          <a:bodyPr anchor="ctr"/>
          <a:lstStyle>
            <a:lvl1pPr algn="ctr">
              <a:defRPr>
                <a:solidFill>
                  <a:schemeClr val="bg1"/>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96984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1"/>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796"/>
            </a:lvl1pPr>
            <a:lvl2pPr marL="342203" indent="0" algn="ctr">
              <a:buNone/>
              <a:defRPr sz="1497"/>
            </a:lvl2pPr>
            <a:lvl3pPr marL="684405" indent="0" algn="ctr">
              <a:buNone/>
              <a:defRPr sz="1347"/>
            </a:lvl3pPr>
            <a:lvl4pPr marL="1026608" indent="0" algn="ctr">
              <a:buNone/>
              <a:defRPr sz="1198"/>
            </a:lvl4pPr>
            <a:lvl5pPr marL="1368810" indent="0" algn="ctr">
              <a:buNone/>
              <a:defRPr sz="1198"/>
            </a:lvl5pPr>
            <a:lvl6pPr marL="1711013" indent="0" algn="ctr">
              <a:buNone/>
              <a:defRPr sz="1198"/>
            </a:lvl6pPr>
            <a:lvl7pPr marL="2053215" indent="0" algn="ctr">
              <a:buNone/>
              <a:defRPr sz="1198"/>
            </a:lvl7pPr>
            <a:lvl8pPr marL="2395418" indent="0" algn="ctr">
              <a:buNone/>
              <a:defRPr sz="1198"/>
            </a:lvl8pPr>
            <a:lvl9pPr marL="2737620" indent="0" algn="ctr">
              <a:buNone/>
              <a:defRPr sz="1198"/>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Diggibyte Technologies  |   www.Diggibyte.com</a:t>
            </a:r>
            <a:endParaRPr lang="en-IN" dirty="0"/>
          </a:p>
        </p:txBody>
      </p:sp>
      <p:sp>
        <p:nvSpPr>
          <p:cNvPr id="6" name="Slide Number Placeholder 5"/>
          <p:cNvSpPr>
            <a:spLocks noGrp="1"/>
          </p:cNvSpPr>
          <p:nvPr>
            <p:ph type="sldNum" sz="quarter" idx="12"/>
          </p:nvPr>
        </p:nvSpPr>
        <p:spPr>
          <a:xfrm>
            <a:off x="8724791" y="6492874"/>
            <a:ext cx="257242" cy="365125"/>
          </a:xfrm>
          <a:prstGeom prst="rect">
            <a:avLst/>
          </a:prstGeom>
        </p:spPr>
        <p:txBody>
          <a:body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1045704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Diggibyte Technologies  |   www.Diggibyte.com</a:t>
            </a:r>
            <a:endParaRPr lang="en-IN" dirty="0"/>
          </a:p>
        </p:txBody>
      </p:sp>
      <p:sp>
        <p:nvSpPr>
          <p:cNvPr id="7" name="Slide Number Placeholder 5">
            <a:extLst>
              <a:ext uri="{FF2B5EF4-FFF2-40B4-BE49-F238E27FC236}">
                <a16:creationId xmlns:a16="http://schemas.microsoft.com/office/drawing/2014/main" id="{EE1D5125-E34A-41E6-936D-32DCF162F8B2}"/>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748314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491"/>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796">
                <a:solidFill>
                  <a:schemeClr val="tx1">
                    <a:tint val="75000"/>
                  </a:schemeClr>
                </a:solidFill>
              </a:defRPr>
            </a:lvl1pPr>
            <a:lvl2pPr marL="342203" indent="0">
              <a:buNone/>
              <a:defRPr sz="1497">
                <a:solidFill>
                  <a:schemeClr val="tx1">
                    <a:tint val="75000"/>
                  </a:schemeClr>
                </a:solidFill>
              </a:defRPr>
            </a:lvl2pPr>
            <a:lvl3pPr marL="684405" indent="0">
              <a:buNone/>
              <a:defRPr sz="1347">
                <a:solidFill>
                  <a:schemeClr val="tx1">
                    <a:tint val="75000"/>
                  </a:schemeClr>
                </a:solidFill>
              </a:defRPr>
            </a:lvl3pPr>
            <a:lvl4pPr marL="1026608" indent="0">
              <a:buNone/>
              <a:defRPr sz="1198">
                <a:solidFill>
                  <a:schemeClr val="tx1">
                    <a:tint val="75000"/>
                  </a:schemeClr>
                </a:solidFill>
              </a:defRPr>
            </a:lvl4pPr>
            <a:lvl5pPr marL="1368810" indent="0">
              <a:buNone/>
              <a:defRPr sz="1198">
                <a:solidFill>
                  <a:schemeClr val="tx1">
                    <a:tint val="75000"/>
                  </a:schemeClr>
                </a:solidFill>
              </a:defRPr>
            </a:lvl5pPr>
            <a:lvl6pPr marL="1711013" indent="0">
              <a:buNone/>
              <a:defRPr sz="1198">
                <a:solidFill>
                  <a:schemeClr val="tx1">
                    <a:tint val="75000"/>
                  </a:schemeClr>
                </a:solidFill>
              </a:defRPr>
            </a:lvl6pPr>
            <a:lvl7pPr marL="2053215" indent="0">
              <a:buNone/>
              <a:defRPr sz="1198">
                <a:solidFill>
                  <a:schemeClr val="tx1">
                    <a:tint val="75000"/>
                  </a:schemeClr>
                </a:solidFill>
              </a:defRPr>
            </a:lvl7pPr>
            <a:lvl8pPr marL="2395418" indent="0">
              <a:buNone/>
              <a:defRPr sz="1198">
                <a:solidFill>
                  <a:schemeClr val="tx1">
                    <a:tint val="75000"/>
                  </a:schemeClr>
                </a:solidFill>
              </a:defRPr>
            </a:lvl8pPr>
            <a:lvl9pPr marL="2737620" indent="0">
              <a:buNone/>
              <a:defRPr sz="119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fr-FR" dirty="0"/>
              <a:t>Diggibyte Technologies  |   www.Diggibyte.com</a:t>
            </a:r>
            <a:endParaRPr lang="en-IN" dirty="0"/>
          </a:p>
        </p:txBody>
      </p:sp>
      <p:sp>
        <p:nvSpPr>
          <p:cNvPr id="7" name="Slide Number Placeholder 5">
            <a:extLst>
              <a:ext uri="{FF2B5EF4-FFF2-40B4-BE49-F238E27FC236}">
                <a16:creationId xmlns:a16="http://schemas.microsoft.com/office/drawing/2014/main" id="{1FB5CA93-ED0C-47CB-A58B-BD3B58DE19E9}"/>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1345923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fr-FR" dirty="0"/>
              <a:t>Diggibyte Technologies  |   www.Diggibyte.com</a:t>
            </a:r>
            <a:endParaRPr lang="en-IN" dirty="0"/>
          </a:p>
        </p:txBody>
      </p:sp>
      <p:sp>
        <p:nvSpPr>
          <p:cNvPr id="8" name="Slide Number Placeholder 5">
            <a:extLst>
              <a:ext uri="{FF2B5EF4-FFF2-40B4-BE49-F238E27FC236}">
                <a16:creationId xmlns:a16="http://schemas.microsoft.com/office/drawing/2014/main" id="{81D6E161-4194-410B-9CF0-6A13F494560F}"/>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437782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796" b="1"/>
            </a:lvl1pPr>
            <a:lvl2pPr marL="342203" indent="0">
              <a:buNone/>
              <a:defRPr sz="1497" b="1"/>
            </a:lvl2pPr>
            <a:lvl3pPr marL="684405" indent="0">
              <a:buNone/>
              <a:defRPr sz="1347" b="1"/>
            </a:lvl3pPr>
            <a:lvl4pPr marL="1026608" indent="0">
              <a:buNone/>
              <a:defRPr sz="1198" b="1"/>
            </a:lvl4pPr>
            <a:lvl5pPr marL="1368810" indent="0">
              <a:buNone/>
              <a:defRPr sz="1198" b="1"/>
            </a:lvl5pPr>
            <a:lvl6pPr marL="1711013" indent="0">
              <a:buNone/>
              <a:defRPr sz="1198" b="1"/>
            </a:lvl6pPr>
            <a:lvl7pPr marL="2053215" indent="0">
              <a:buNone/>
              <a:defRPr sz="1198" b="1"/>
            </a:lvl7pPr>
            <a:lvl8pPr marL="2395418" indent="0">
              <a:buNone/>
              <a:defRPr sz="1198" b="1"/>
            </a:lvl8pPr>
            <a:lvl9pPr marL="2737620" indent="0">
              <a:buNone/>
              <a:defRPr sz="1198"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796" b="1"/>
            </a:lvl1pPr>
            <a:lvl2pPr marL="342203" indent="0">
              <a:buNone/>
              <a:defRPr sz="1497" b="1"/>
            </a:lvl2pPr>
            <a:lvl3pPr marL="684405" indent="0">
              <a:buNone/>
              <a:defRPr sz="1347" b="1"/>
            </a:lvl3pPr>
            <a:lvl4pPr marL="1026608" indent="0">
              <a:buNone/>
              <a:defRPr sz="1198" b="1"/>
            </a:lvl4pPr>
            <a:lvl5pPr marL="1368810" indent="0">
              <a:buNone/>
              <a:defRPr sz="1198" b="1"/>
            </a:lvl5pPr>
            <a:lvl6pPr marL="1711013" indent="0">
              <a:buNone/>
              <a:defRPr sz="1198" b="1"/>
            </a:lvl6pPr>
            <a:lvl7pPr marL="2053215" indent="0">
              <a:buNone/>
              <a:defRPr sz="1198" b="1"/>
            </a:lvl7pPr>
            <a:lvl8pPr marL="2395418" indent="0">
              <a:buNone/>
              <a:defRPr sz="1198" b="1"/>
            </a:lvl8pPr>
            <a:lvl9pPr marL="2737620" indent="0">
              <a:buNone/>
              <a:defRPr sz="1198"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fr-FR" dirty="0"/>
              <a:t>Diggibyte Technologies  |   www.Diggibyte.com</a:t>
            </a:r>
            <a:endParaRPr lang="en-IN" dirty="0"/>
          </a:p>
        </p:txBody>
      </p:sp>
      <p:sp>
        <p:nvSpPr>
          <p:cNvPr id="10" name="Slide Number Placeholder 5">
            <a:extLst>
              <a:ext uri="{FF2B5EF4-FFF2-40B4-BE49-F238E27FC236}">
                <a16:creationId xmlns:a16="http://schemas.microsoft.com/office/drawing/2014/main" id="{89999A16-2277-4FCF-9B3C-95815DA1DE6F}"/>
              </a:ext>
            </a:extLst>
          </p:cNvPr>
          <p:cNvSpPr>
            <a:spLocks noGrp="1"/>
          </p:cNvSpPr>
          <p:nvPr>
            <p:ph type="sldNum" sz="quarter" idx="12"/>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1121507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fr-FR" dirty="0"/>
              <a:t>Diggibyte Technologies  |   www.Diggibyte.com</a:t>
            </a:r>
            <a:endParaRPr lang="en-IN" dirty="0"/>
          </a:p>
        </p:txBody>
      </p:sp>
      <p:sp>
        <p:nvSpPr>
          <p:cNvPr id="6" name="Slide Number Placeholder 5">
            <a:extLst>
              <a:ext uri="{FF2B5EF4-FFF2-40B4-BE49-F238E27FC236}">
                <a16:creationId xmlns:a16="http://schemas.microsoft.com/office/drawing/2014/main" id="{D9CE487D-5A3F-4CFA-9924-94109E6FC52D}"/>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2448861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fr-FR" dirty="0"/>
              <a:t>Diggibyte Technologies  |   www.Diggibyte.com</a:t>
            </a:r>
            <a:endParaRPr lang="en-IN" dirty="0"/>
          </a:p>
        </p:txBody>
      </p:sp>
      <p:sp>
        <p:nvSpPr>
          <p:cNvPr id="5" name="Slide Number Placeholder 5">
            <a:extLst>
              <a:ext uri="{FF2B5EF4-FFF2-40B4-BE49-F238E27FC236}">
                <a16:creationId xmlns:a16="http://schemas.microsoft.com/office/drawing/2014/main" id="{73192410-0B75-4FE1-9834-B53E9A6620EC}"/>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338676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EE1D5125-E34A-41E6-936D-32DCF162F8B2}"/>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87689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395"/>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395"/>
            </a:lvl1pPr>
            <a:lvl2pPr>
              <a:defRPr sz="2096"/>
            </a:lvl2pPr>
            <a:lvl3pPr>
              <a:defRPr sz="1796"/>
            </a:lvl3pPr>
            <a:lvl4pPr>
              <a:defRPr sz="1497"/>
            </a:lvl4pPr>
            <a:lvl5pPr>
              <a:defRPr sz="1497"/>
            </a:lvl5pPr>
            <a:lvl6pPr>
              <a:defRPr sz="1497"/>
            </a:lvl6pPr>
            <a:lvl7pPr>
              <a:defRPr sz="1497"/>
            </a:lvl7pPr>
            <a:lvl8pPr>
              <a:defRPr sz="1497"/>
            </a:lvl8pPr>
            <a:lvl9pPr>
              <a:defRPr sz="14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198"/>
            </a:lvl1pPr>
            <a:lvl2pPr marL="342203" indent="0">
              <a:buNone/>
              <a:defRPr sz="1048"/>
            </a:lvl2pPr>
            <a:lvl3pPr marL="684405" indent="0">
              <a:buNone/>
              <a:defRPr sz="898"/>
            </a:lvl3pPr>
            <a:lvl4pPr marL="1026608" indent="0">
              <a:buNone/>
              <a:defRPr sz="748"/>
            </a:lvl4pPr>
            <a:lvl5pPr marL="1368810" indent="0">
              <a:buNone/>
              <a:defRPr sz="748"/>
            </a:lvl5pPr>
            <a:lvl6pPr marL="1711013" indent="0">
              <a:buNone/>
              <a:defRPr sz="748"/>
            </a:lvl6pPr>
            <a:lvl7pPr marL="2053215" indent="0">
              <a:buNone/>
              <a:defRPr sz="748"/>
            </a:lvl7pPr>
            <a:lvl8pPr marL="2395418" indent="0">
              <a:buNone/>
              <a:defRPr sz="748"/>
            </a:lvl8pPr>
            <a:lvl9pPr marL="2737620" indent="0">
              <a:buNone/>
              <a:defRPr sz="748"/>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fr-FR" dirty="0"/>
              <a:t>Diggibyte Technologies  |   www.Diggibyte.com</a:t>
            </a:r>
            <a:endParaRPr lang="en-IN" dirty="0"/>
          </a:p>
        </p:txBody>
      </p:sp>
      <p:sp>
        <p:nvSpPr>
          <p:cNvPr id="8" name="Slide Number Placeholder 5">
            <a:extLst>
              <a:ext uri="{FF2B5EF4-FFF2-40B4-BE49-F238E27FC236}">
                <a16:creationId xmlns:a16="http://schemas.microsoft.com/office/drawing/2014/main" id="{6C15163B-B928-4E38-9E9B-A76592E23770}"/>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800807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395"/>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395"/>
            </a:lvl1pPr>
            <a:lvl2pPr marL="342203" indent="0">
              <a:buNone/>
              <a:defRPr sz="2096"/>
            </a:lvl2pPr>
            <a:lvl3pPr marL="684405" indent="0">
              <a:buNone/>
              <a:defRPr sz="1796"/>
            </a:lvl3pPr>
            <a:lvl4pPr marL="1026608" indent="0">
              <a:buNone/>
              <a:defRPr sz="1497"/>
            </a:lvl4pPr>
            <a:lvl5pPr marL="1368810" indent="0">
              <a:buNone/>
              <a:defRPr sz="1497"/>
            </a:lvl5pPr>
            <a:lvl6pPr marL="1711013" indent="0">
              <a:buNone/>
              <a:defRPr sz="1497"/>
            </a:lvl6pPr>
            <a:lvl7pPr marL="2053215" indent="0">
              <a:buNone/>
              <a:defRPr sz="1497"/>
            </a:lvl7pPr>
            <a:lvl8pPr marL="2395418" indent="0">
              <a:buNone/>
              <a:defRPr sz="1497"/>
            </a:lvl8pPr>
            <a:lvl9pPr marL="2737620" indent="0">
              <a:buNone/>
              <a:defRPr sz="1497"/>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198"/>
            </a:lvl1pPr>
            <a:lvl2pPr marL="342203" indent="0">
              <a:buNone/>
              <a:defRPr sz="1048"/>
            </a:lvl2pPr>
            <a:lvl3pPr marL="684405" indent="0">
              <a:buNone/>
              <a:defRPr sz="898"/>
            </a:lvl3pPr>
            <a:lvl4pPr marL="1026608" indent="0">
              <a:buNone/>
              <a:defRPr sz="748"/>
            </a:lvl4pPr>
            <a:lvl5pPr marL="1368810" indent="0">
              <a:buNone/>
              <a:defRPr sz="748"/>
            </a:lvl5pPr>
            <a:lvl6pPr marL="1711013" indent="0">
              <a:buNone/>
              <a:defRPr sz="748"/>
            </a:lvl6pPr>
            <a:lvl7pPr marL="2053215" indent="0">
              <a:buNone/>
              <a:defRPr sz="748"/>
            </a:lvl7pPr>
            <a:lvl8pPr marL="2395418" indent="0">
              <a:buNone/>
              <a:defRPr sz="748"/>
            </a:lvl8pPr>
            <a:lvl9pPr marL="2737620" indent="0">
              <a:buNone/>
              <a:defRPr sz="748"/>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fr-FR" dirty="0"/>
              <a:t>Diggibyte Technologies  |   www.Diggibyte.com</a:t>
            </a:r>
            <a:endParaRPr lang="en-IN" dirty="0"/>
          </a:p>
        </p:txBody>
      </p:sp>
      <p:sp>
        <p:nvSpPr>
          <p:cNvPr id="8" name="Slide Number Placeholder 5">
            <a:extLst>
              <a:ext uri="{FF2B5EF4-FFF2-40B4-BE49-F238E27FC236}">
                <a16:creationId xmlns:a16="http://schemas.microsoft.com/office/drawing/2014/main" id="{234E4109-DBC8-46CE-A593-ADA22A8EA937}"/>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2864629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fr-FR" dirty="0"/>
              <a:t>Diggibyte Technologies  |   www.Diggibyte.com</a:t>
            </a:r>
            <a:endParaRPr lang="en-IN" dirty="0"/>
          </a:p>
        </p:txBody>
      </p:sp>
      <p:sp>
        <p:nvSpPr>
          <p:cNvPr id="7" name="Slide Number Placeholder 5">
            <a:extLst>
              <a:ext uri="{FF2B5EF4-FFF2-40B4-BE49-F238E27FC236}">
                <a16:creationId xmlns:a16="http://schemas.microsoft.com/office/drawing/2014/main" id="{D1C1D5DF-A5F6-4918-851F-658B1396D6B1}"/>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1066792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fr-FR" dirty="0"/>
              <a:t>Diggibyte Technologies  |   www.Diggibyte.com</a:t>
            </a:r>
            <a:endParaRPr lang="en-IN" dirty="0"/>
          </a:p>
        </p:txBody>
      </p:sp>
      <p:sp>
        <p:nvSpPr>
          <p:cNvPr id="7" name="Slide Number Placeholder 5">
            <a:extLst>
              <a:ext uri="{FF2B5EF4-FFF2-40B4-BE49-F238E27FC236}">
                <a16:creationId xmlns:a16="http://schemas.microsoft.com/office/drawing/2014/main" id="{7A50D21F-613A-4F8C-9107-AFF4CA933CD9}"/>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398292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FA61-CDE7-44DF-9ED4-27C5D7784ED7}"/>
              </a:ext>
            </a:extLst>
          </p:cNvPr>
          <p:cNvSpPr>
            <a:spLocks noGrp="1"/>
          </p:cNvSpPr>
          <p:nvPr>
            <p:ph type="title"/>
          </p:nvPr>
        </p:nvSpPr>
        <p:spPr/>
        <p:txBody>
          <a:bodyPr/>
          <a:lstStyle/>
          <a:p>
            <a:r>
              <a:rPr lang="en-US"/>
              <a:t>Click to edit Master title style</a:t>
            </a:r>
            <a:endParaRPr lang="en-IN"/>
          </a:p>
        </p:txBody>
      </p:sp>
      <p:sp>
        <p:nvSpPr>
          <p:cNvPr id="4" name="Footer Placeholder 3">
            <a:extLst>
              <a:ext uri="{FF2B5EF4-FFF2-40B4-BE49-F238E27FC236}">
                <a16:creationId xmlns:a16="http://schemas.microsoft.com/office/drawing/2014/main" id="{1AAFAEF4-495D-4FF3-9A31-8B00DAF21A91}"/>
              </a:ext>
            </a:extLst>
          </p:cNvPr>
          <p:cNvSpPr>
            <a:spLocks noGrp="1"/>
          </p:cNvSpPr>
          <p:nvPr>
            <p:ph type="ftr" sz="quarter" idx="11"/>
          </p:nvPr>
        </p:nvSpPr>
        <p:spPr>
          <a:xfrm>
            <a:off x="3028950" y="6492872"/>
            <a:ext cx="3086100" cy="365125"/>
          </a:xfrm>
        </p:spPr>
        <p:txBody>
          <a:bodyPr/>
          <a:lstStyle>
            <a:lvl1pPr>
              <a:defRPr>
                <a:solidFill>
                  <a:schemeClr val="bg1">
                    <a:lumMod val="95000"/>
                  </a:schemeClr>
                </a:solidFill>
              </a:defRPr>
            </a:lvl1pPr>
          </a:lstStyle>
          <a:p>
            <a:r>
              <a:rPr lang="en-US" dirty="0"/>
              <a:t>Diggibyte Technologies  |   www.Diggibyte.com</a:t>
            </a:r>
            <a:endParaRPr lang="en-IN" dirty="0"/>
          </a:p>
        </p:txBody>
      </p:sp>
      <p:sp>
        <p:nvSpPr>
          <p:cNvPr id="5" name="Slide Number Placeholder 5">
            <a:extLst>
              <a:ext uri="{FF2B5EF4-FFF2-40B4-BE49-F238E27FC236}">
                <a16:creationId xmlns:a16="http://schemas.microsoft.com/office/drawing/2014/main" id="{A2B9FDF6-2AB0-4A96-8257-44295F87A982}"/>
              </a:ext>
            </a:extLst>
          </p:cNvPr>
          <p:cNvSpPr>
            <a:spLocks noGrp="1"/>
          </p:cNvSpPr>
          <p:nvPr>
            <p:ph type="sldNum" sz="quarter" idx="4"/>
          </p:nvPr>
        </p:nvSpPr>
        <p:spPr>
          <a:xfrm>
            <a:off x="8717645" y="6484337"/>
            <a:ext cx="257242" cy="365125"/>
          </a:xfrm>
          <a:prstGeom prst="rect">
            <a:avLst/>
          </a:prstGeom>
        </p:spPr>
        <p:txBody>
          <a:bodyPr anchor="ctr"/>
          <a:lstStyle>
            <a:lvl1pPr algn="ctr">
              <a:defRPr>
                <a:solidFill>
                  <a:schemeClr val="bg1"/>
                </a:solidFill>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1732690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491"/>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796">
                <a:solidFill>
                  <a:schemeClr val="tx1">
                    <a:tint val="75000"/>
                  </a:schemeClr>
                </a:solidFill>
              </a:defRPr>
            </a:lvl1pPr>
            <a:lvl2pPr marL="342203" indent="0">
              <a:buNone/>
              <a:defRPr sz="1497">
                <a:solidFill>
                  <a:schemeClr val="tx1">
                    <a:tint val="75000"/>
                  </a:schemeClr>
                </a:solidFill>
              </a:defRPr>
            </a:lvl2pPr>
            <a:lvl3pPr marL="684405" indent="0">
              <a:buNone/>
              <a:defRPr sz="1347">
                <a:solidFill>
                  <a:schemeClr val="tx1">
                    <a:tint val="75000"/>
                  </a:schemeClr>
                </a:solidFill>
              </a:defRPr>
            </a:lvl3pPr>
            <a:lvl4pPr marL="1026608" indent="0">
              <a:buNone/>
              <a:defRPr sz="1198">
                <a:solidFill>
                  <a:schemeClr val="tx1">
                    <a:tint val="75000"/>
                  </a:schemeClr>
                </a:solidFill>
              </a:defRPr>
            </a:lvl4pPr>
            <a:lvl5pPr marL="1368810" indent="0">
              <a:buNone/>
              <a:defRPr sz="1198">
                <a:solidFill>
                  <a:schemeClr val="tx1">
                    <a:tint val="75000"/>
                  </a:schemeClr>
                </a:solidFill>
              </a:defRPr>
            </a:lvl5pPr>
            <a:lvl6pPr marL="1711013" indent="0">
              <a:buNone/>
              <a:defRPr sz="1198">
                <a:solidFill>
                  <a:schemeClr val="tx1">
                    <a:tint val="75000"/>
                  </a:schemeClr>
                </a:solidFill>
              </a:defRPr>
            </a:lvl6pPr>
            <a:lvl7pPr marL="2053215" indent="0">
              <a:buNone/>
              <a:defRPr sz="1198">
                <a:solidFill>
                  <a:schemeClr val="tx1">
                    <a:tint val="75000"/>
                  </a:schemeClr>
                </a:solidFill>
              </a:defRPr>
            </a:lvl7pPr>
            <a:lvl8pPr marL="2395418" indent="0">
              <a:buNone/>
              <a:defRPr sz="1198">
                <a:solidFill>
                  <a:schemeClr val="tx1">
                    <a:tint val="75000"/>
                  </a:schemeClr>
                </a:solidFill>
              </a:defRPr>
            </a:lvl8pPr>
            <a:lvl9pPr marL="2737620" indent="0">
              <a:buNone/>
              <a:defRPr sz="119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1FB5CA93-ED0C-47CB-A58B-BD3B58DE19E9}"/>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86732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81D6E161-4194-410B-9CF0-6A13F494560F}"/>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38309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796" b="1"/>
            </a:lvl1pPr>
            <a:lvl2pPr marL="342203" indent="0">
              <a:buNone/>
              <a:defRPr sz="1497" b="1"/>
            </a:lvl2pPr>
            <a:lvl3pPr marL="684405" indent="0">
              <a:buNone/>
              <a:defRPr sz="1347" b="1"/>
            </a:lvl3pPr>
            <a:lvl4pPr marL="1026608" indent="0">
              <a:buNone/>
              <a:defRPr sz="1198" b="1"/>
            </a:lvl4pPr>
            <a:lvl5pPr marL="1368810" indent="0">
              <a:buNone/>
              <a:defRPr sz="1198" b="1"/>
            </a:lvl5pPr>
            <a:lvl6pPr marL="1711013" indent="0">
              <a:buNone/>
              <a:defRPr sz="1198" b="1"/>
            </a:lvl6pPr>
            <a:lvl7pPr marL="2053215" indent="0">
              <a:buNone/>
              <a:defRPr sz="1198" b="1"/>
            </a:lvl7pPr>
            <a:lvl8pPr marL="2395418" indent="0">
              <a:buNone/>
              <a:defRPr sz="1198" b="1"/>
            </a:lvl8pPr>
            <a:lvl9pPr marL="2737620" indent="0">
              <a:buNone/>
              <a:defRPr sz="1198"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796" b="1"/>
            </a:lvl1pPr>
            <a:lvl2pPr marL="342203" indent="0">
              <a:buNone/>
              <a:defRPr sz="1497" b="1"/>
            </a:lvl2pPr>
            <a:lvl3pPr marL="684405" indent="0">
              <a:buNone/>
              <a:defRPr sz="1347" b="1"/>
            </a:lvl3pPr>
            <a:lvl4pPr marL="1026608" indent="0">
              <a:buNone/>
              <a:defRPr sz="1198" b="1"/>
            </a:lvl4pPr>
            <a:lvl5pPr marL="1368810" indent="0">
              <a:buNone/>
              <a:defRPr sz="1198" b="1"/>
            </a:lvl5pPr>
            <a:lvl6pPr marL="1711013" indent="0">
              <a:buNone/>
              <a:defRPr sz="1198" b="1"/>
            </a:lvl6pPr>
            <a:lvl7pPr marL="2053215" indent="0">
              <a:buNone/>
              <a:defRPr sz="1198" b="1"/>
            </a:lvl7pPr>
            <a:lvl8pPr marL="2395418" indent="0">
              <a:buNone/>
              <a:defRPr sz="1198" b="1"/>
            </a:lvl8pPr>
            <a:lvl9pPr marL="2737620" indent="0">
              <a:buNone/>
              <a:defRPr sz="1198"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89999A16-2277-4FCF-9B3C-95815DA1DE6F}"/>
              </a:ext>
            </a:extLst>
          </p:cNvPr>
          <p:cNvSpPr>
            <a:spLocks noGrp="1"/>
          </p:cNvSpPr>
          <p:nvPr>
            <p:ph type="sldNum" sz="quarter" idx="12"/>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832905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E487D-5A3F-4CFA-9924-94109E6FC52D}"/>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03918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73192410-0B75-4FE1-9834-B53E9A6620EC}"/>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08325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395"/>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395"/>
            </a:lvl1pPr>
            <a:lvl2pPr>
              <a:defRPr sz="2096"/>
            </a:lvl2pPr>
            <a:lvl3pPr>
              <a:defRPr sz="1796"/>
            </a:lvl3pPr>
            <a:lvl4pPr>
              <a:defRPr sz="1497"/>
            </a:lvl4pPr>
            <a:lvl5pPr>
              <a:defRPr sz="1497"/>
            </a:lvl5pPr>
            <a:lvl6pPr>
              <a:defRPr sz="1497"/>
            </a:lvl6pPr>
            <a:lvl7pPr>
              <a:defRPr sz="1497"/>
            </a:lvl7pPr>
            <a:lvl8pPr>
              <a:defRPr sz="1497"/>
            </a:lvl8pPr>
            <a:lvl9pPr>
              <a:defRPr sz="149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198"/>
            </a:lvl1pPr>
            <a:lvl2pPr marL="342203" indent="0">
              <a:buNone/>
              <a:defRPr sz="1048"/>
            </a:lvl2pPr>
            <a:lvl3pPr marL="684405" indent="0">
              <a:buNone/>
              <a:defRPr sz="898"/>
            </a:lvl3pPr>
            <a:lvl4pPr marL="1026608" indent="0">
              <a:buNone/>
              <a:defRPr sz="748"/>
            </a:lvl4pPr>
            <a:lvl5pPr marL="1368810" indent="0">
              <a:buNone/>
              <a:defRPr sz="748"/>
            </a:lvl5pPr>
            <a:lvl6pPr marL="1711013" indent="0">
              <a:buNone/>
              <a:defRPr sz="748"/>
            </a:lvl6pPr>
            <a:lvl7pPr marL="2053215" indent="0">
              <a:buNone/>
              <a:defRPr sz="748"/>
            </a:lvl7pPr>
            <a:lvl8pPr marL="2395418" indent="0">
              <a:buNone/>
              <a:defRPr sz="748"/>
            </a:lvl8pPr>
            <a:lvl9pPr marL="2737620" indent="0">
              <a:buNone/>
              <a:defRPr sz="748"/>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6C15163B-B928-4E38-9E9B-A76592E23770}"/>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441318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395"/>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395"/>
            </a:lvl1pPr>
            <a:lvl2pPr marL="342203" indent="0">
              <a:buNone/>
              <a:defRPr sz="2096"/>
            </a:lvl2pPr>
            <a:lvl3pPr marL="684405" indent="0">
              <a:buNone/>
              <a:defRPr sz="1796"/>
            </a:lvl3pPr>
            <a:lvl4pPr marL="1026608" indent="0">
              <a:buNone/>
              <a:defRPr sz="1497"/>
            </a:lvl4pPr>
            <a:lvl5pPr marL="1368810" indent="0">
              <a:buNone/>
              <a:defRPr sz="1497"/>
            </a:lvl5pPr>
            <a:lvl6pPr marL="1711013" indent="0">
              <a:buNone/>
              <a:defRPr sz="1497"/>
            </a:lvl6pPr>
            <a:lvl7pPr marL="2053215" indent="0">
              <a:buNone/>
              <a:defRPr sz="1497"/>
            </a:lvl7pPr>
            <a:lvl8pPr marL="2395418" indent="0">
              <a:buNone/>
              <a:defRPr sz="1497"/>
            </a:lvl8pPr>
            <a:lvl9pPr marL="2737620" indent="0">
              <a:buNone/>
              <a:defRPr sz="1497"/>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198"/>
            </a:lvl1pPr>
            <a:lvl2pPr marL="342203" indent="0">
              <a:buNone/>
              <a:defRPr sz="1048"/>
            </a:lvl2pPr>
            <a:lvl3pPr marL="684405" indent="0">
              <a:buNone/>
              <a:defRPr sz="898"/>
            </a:lvl3pPr>
            <a:lvl4pPr marL="1026608" indent="0">
              <a:buNone/>
              <a:defRPr sz="748"/>
            </a:lvl4pPr>
            <a:lvl5pPr marL="1368810" indent="0">
              <a:buNone/>
              <a:defRPr sz="748"/>
            </a:lvl5pPr>
            <a:lvl6pPr marL="1711013" indent="0">
              <a:buNone/>
              <a:defRPr sz="748"/>
            </a:lvl6pPr>
            <a:lvl7pPr marL="2053215" indent="0">
              <a:buNone/>
              <a:defRPr sz="748"/>
            </a:lvl7pPr>
            <a:lvl8pPr marL="2395418" indent="0">
              <a:buNone/>
              <a:defRPr sz="748"/>
            </a:lvl8pPr>
            <a:lvl9pPr marL="2737620" indent="0">
              <a:buNone/>
              <a:defRPr sz="748"/>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34E4109-DBC8-46CE-A593-ADA22A8EA937}"/>
              </a:ext>
            </a:extLst>
          </p:cNvPr>
          <p:cNvSpPr>
            <a:spLocks noGrp="1"/>
          </p:cNvSpPr>
          <p:nvPr>
            <p:ph type="sldNum" sz="quarter" idx="4"/>
          </p:nvPr>
        </p:nvSpPr>
        <p:spPr>
          <a:xfrm>
            <a:off x="8717645" y="6484337"/>
            <a:ext cx="257242" cy="365125"/>
          </a:xfrm>
          <a:prstGeom prst="rect">
            <a:avLst/>
          </a:prstGeom>
        </p:spPr>
        <p:txBody>
          <a:bodyPr anchor="ctr"/>
          <a:lstStyle>
            <a:lvl1pPr algn="ctr">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625654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9636237-13AC-4F7B-9370-883599E62EE4}"/>
              </a:ext>
            </a:extLst>
          </p:cNvPr>
          <p:cNvSpPr/>
          <p:nvPr/>
        </p:nvSpPr>
        <p:spPr>
          <a:xfrm>
            <a:off x="0" y="6466482"/>
            <a:ext cx="9144000" cy="382201"/>
          </a:xfrm>
          <a:prstGeom prst="rect">
            <a:avLst/>
          </a:prstGeom>
          <a:solidFill>
            <a:srgbClr val="3A3A3C"/>
          </a:solidFill>
          <a:ln>
            <a:solidFill>
              <a:srgbClr val="3A3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898" b="0" dirty="0">
                <a:latin typeface="+mn-lt"/>
              </a:rPr>
              <a:t>DIGGIBYTE ©  Confidential 2022</a:t>
            </a:r>
          </a:p>
        </p:txBody>
      </p:sp>
      <p:pic>
        <p:nvPicPr>
          <p:cNvPr id="8" name="Picture 7" descr="Logo&#10;&#10;Description automatically generated">
            <a:extLst>
              <a:ext uri="{FF2B5EF4-FFF2-40B4-BE49-F238E27FC236}">
                <a16:creationId xmlns:a16="http://schemas.microsoft.com/office/drawing/2014/main" id="{B6A80040-7CE4-4CFE-AD24-797A0BAE146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90325" y="-230045"/>
            <a:ext cx="1789382" cy="1325468"/>
          </a:xfrm>
          <a:prstGeom prst="rect">
            <a:avLst/>
          </a:prstGeom>
        </p:spPr>
      </p:pic>
      <p:sp>
        <p:nvSpPr>
          <p:cNvPr id="9" name="Rectangle 8">
            <a:extLst>
              <a:ext uri="{FF2B5EF4-FFF2-40B4-BE49-F238E27FC236}">
                <a16:creationId xmlns:a16="http://schemas.microsoft.com/office/drawing/2014/main" id="{C50637CE-4EEB-45BC-A3C8-897A1B43DD4F}"/>
              </a:ext>
            </a:extLst>
          </p:cNvPr>
          <p:cNvSpPr/>
          <p:nvPr/>
        </p:nvSpPr>
        <p:spPr>
          <a:xfrm rot="5400000">
            <a:off x="908219" y="550069"/>
            <a:ext cx="112375" cy="6715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47"/>
          </a:p>
        </p:txBody>
      </p:sp>
      <p:sp>
        <p:nvSpPr>
          <p:cNvPr id="5" name="Footer Placeholder 4"/>
          <p:cNvSpPr>
            <a:spLocks noGrp="1"/>
          </p:cNvSpPr>
          <p:nvPr>
            <p:ph type="ftr" sz="quarter" idx="3"/>
          </p:nvPr>
        </p:nvSpPr>
        <p:spPr>
          <a:xfrm>
            <a:off x="3028950" y="6465703"/>
            <a:ext cx="3086100" cy="365125"/>
          </a:xfrm>
          <a:prstGeom prst="rect">
            <a:avLst/>
          </a:prstGeom>
        </p:spPr>
        <p:txBody>
          <a:bodyPr vert="horz" lIns="91440" tIns="45720" rIns="91440" bIns="45720" rtlCol="0" anchor="ctr"/>
          <a:lstStyle>
            <a:lvl1pPr algn="ctr">
              <a:defRPr sz="898">
                <a:solidFill>
                  <a:schemeClr val="bg1"/>
                </a:solidFill>
              </a:defRPr>
            </a:lvl1pPr>
          </a:lstStyle>
          <a:p>
            <a:endParaRPr lang="en-US"/>
          </a:p>
        </p:txBody>
      </p:sp>
      <p:sp>
        <p:nvSpPr>
          <p:cNvPr id="11" name="Slide Number Placeholder 5">
            <a:extLst>
              <a:ext uri="{FF2B5EF4-FFF2-40B4-BE49-F238E27FC236}">
                <a16:creationId xmlns:a16="http://schemas.microsoft.com/office/drawing/2014/main" id="{C59B83DA-08D3-4DAA-92F3-64FF266DA6B0}"/>
              </a:ext>
            </a:extLst>
          </p:cNvPr>
          <p:cNvSpPr>
            <a:spLocks noGrp="1"/>
          </p:cNvSpPr>
          <p:nvPr>
            <p:ph type="sldNum" sz="quarter" idx="4"/>
          </p:nvPr>
        </p:nvSpPr>
        <p:spPr>
          <a:xfrm>
            <a:off x="8673859" y="6464924"/>
            <a:ext cx="257242" cy="365125"/>
          </a:xfrm>
          <a:prstGeom prst="rect">
            <a:avLst/>
          </a:prstGeom>
        </p:spPr>
        <p:txBody>
          <a:bodyPr anchor="ctr"/>
          <a:lstStyle>
            <a:lvl1pPr algn="ctr">
              <a:defRPr>
                <a:solidFill>
                  <a:schemeClr val="bg1"/>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2479492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4405" rtl="0" eaLnBrk="1" latinLnBrk="0" hangingPunct="1">
        <a:lnSpc>
          <a:spcPct val="90000"/>
        </a:lnSpc>
        <a:spcBef>
          <a:spcPct val="0"/>
        </a:spcBef>
        <a:buNone/>
        <a:defRPr sz="3293" kern="1200">
          <a:solidFill>
            <a:schemeClr val="tx1"/>
          </a:solidFill>
          <a:latin typeface="+mj-lt"/>
          <a:ea typeface="+mj-ea"/>
          <a:cs typeface="+mj-cs"/>
        </a:defRPr>
      </a:lvl1pPr>
    </p:titleStyle>
    <p:bodyStyle>
      <a:lvl1pPr marL="171101" indent="-171101" algn="l" defTabSz="684405" rtl="0" eaLnBrk="1" latinLnBrk="0" hangingPunct="1">
        <a:lnSpc>
          <a:spcPct val="90000"/>
        </a:lnSpc>
        <a:spcBef>
          <a:spcPts val="748"/>
        </a:spcBef>
        <a:buFont typeface="Arial" panose="020B0604020202020204" pitchFamily="34" charset="0"/>
        <a:buChar char="•"/>
        <a:defRPr sz="2096" kern="1200">
          <a:solidFill>
            <a:schemeClr val="tx1"/>
          </a:solidFill>
          <a:latin typeface="+mn-lt"/>
          <a:ea typeface="+mn-ea"/>
          <a:cs typeface="+mn-cs"/>
        </a:defRPr>
      </a:lvl1pPr>
      <a:lvl2pPr marL="513304" indent="-171101" algn="l" defTabSz="684405" rtl="0" eaLnBrk="1" latinLnBrk="0" hangingPunct="1">
        <a:lnSpc>
          <a:spcPct val="90000"/>
        </a:lnSpc>
        <a:spcBef>
          <a:spcPts val="374"/>
        </a:spcBef>
        <a:buFont typeface="Arial" panose="020B0604020202020204" pitchFamily="34" charset="0"/>
        <a:buChar char="•"/>
        <a:defRPr sz="1796" kern="1200">
          <a:solidFill>
            <a:schemeClr val="tx1"/>
          </a:solidFill>
          <a:latin typeface="+mn-lt"/>
          <a:ea typeface="+mn-ea"/>
          <a:cs typeface="+mn-cs"/>
        </a:defRPr>
      </a:lvl2pPr>
      <a:lvl3pPr marL="855506" indent="-171101" algn="l" defTabSz="684405" rtl="0" eaLnBrk="1" latinLnBrk="0" hangingPunct="1">
        <a:lnSpc>
          <a:spcPct val="90000"/>
        </a:lnSpc>
        <a:spcBef>
          <a:spcPts val="374"/>
        </a:spcBef>
        <a:buFont typeface="Arial" panose="020B0604020202020204" pitchFamily="34" charset="0"/>
        <a:buChar char="•"/>
        <a:defRPr sz="1497" kern="1200">
          <a:solidFill>
            <a:schemeClr val="tx1"/>
          </a:solidFill>
          <a:latin typeface="+mn-lt"/>
          <a:ea typeface="+mn-ea"/>
          <a:cs typeface="+mn-cs"/>
        </a:defRPr>
      </a:lvl3pPr>
      <a:lvl4pPr marL="1197709"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4pPr>
      <a:lvl5pPr marL="1539912"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5pPr>
      <a:lvl6pPr marL="1882114"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6pPr>
      <a:lvl7pPr marL="2224317"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7pPr>
      <a:lvl8pPr marL="2566519"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8pPr>
      <a:lvl9pPr marL="2908722"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9pPr>
    </p:bodyStyle>
    <p:otherStyle>
      <a:defPPr>
        <a:defRPr lang="en-US"/>
      </a:defPPr>
      <a:lvl1pPr marL="0" algn="l" defTabSz="684405" rtl="0" eaLnBrk="1" latinLnBrk="0" hangingPunct="1">
        <a:defRPr sz="1347" kern="1200">
          <a:solidFill>
            <a:schemeClr val="tx1"/>
          </a:solidFill>
          <a:latin typeface="+mn-lt"/>
          <a:ea typeface="+mn-ea"/>
          <a:cs typeface="+mn-cs"/>
        </a:defRPr>
      </a:lvl1pPr>
      <a:lvl2pPr marL="342203" algn="l" defTabSz="684405" rtl="0" eaLnBrk="1" latinLnBrk="0" hangingPunct="1">
        <a:defRPr sz="1347" kern="1200">
          <a:solidFill>
            <a:schemeClr val="tx1"/>
          </a:solidFill>
          <a:latin typeface="+mn-lt"/>
          <a:ea typeface="+mn-ea"/>
          <a:cs typeface="+mn-cs"/>
        </a:defRPr>
      </a:lvl2pPr>
      <a:lvl3pPr marL="684405" algn="l" defTabSz="684405" rtl="0" eaLnBrk="1" latinLnBrk="0" hangingPunct="1">
        <a:defRPr sz="1347" kern="1200">
          <a:solidFill>
            <a:schemeClr val="tx1"/>
          </a:solidFill>
          <a:latin typeface="+mn-lt"/>
          <a:ea typeface="+mn-ea"/>
          <a:cs typeface="+mn-cs"/>
        </a:defRPr>
      </a:lvl3pPr>
      <a:lvl4pPr marL="1026608" algn="l" defTabSz="684405" rtl="0" eaLnBrk="1" latinLnBrk="0" hangingPunct="1">
        <a:defRPr sz="1347" kern="1200">
          <a:solidFill>
            <a:schemeClr val="tx1"/>
          </a:solidFill>
          <a:latin typeface="+mn-lt"/>
          <a:ea typeface="+mn-ea"/>
          <a:cs typeface="+mn-cs"/>
        </a:defRPr>
      </a:lvl4pPr>
      <a:lvl5pPr marL="1368810" algn="l" defTabSz="684405" rtl="0" eaLnBrk="1" latinLnBrk="0" hangingPunct="1">
        <a:defRPr sz="1347" kern="1200">
          <a:solidFill>
            <a:schemeClr val="tx1"/>
          </a:solidFill>
          <a:latin typeface="+mn-lt"/>
          <a:ea typeface="+mn-ea"/>
          <a:cs typeface="+mn-cs"/>
        </a:defRPr>
      </a:lvl5pPr>
      <a:lvl6pPr marL="1711013" algn="l" defTabSz="684405" rtl="0" eaLnBrk="1" latinLnBrk="0" hangingPunct="1">
        <a:defRPr sz="1347" kern="1200">
          <a:solidFill>
            <a:schemeClr val="tx1"/>
          </a:solidFill>
          <a:latin typeface="+mn-lt"/>
          <a:ea typeface="+mn-ea"/>
          <a:cs typeface="+mn-cs"/>
        </a:defRPr>
      </a:lvl6pPr>
      <a:lvl7pPr marL="2053215" algn="l" defTabSz="684405" rtl="0" eaLnBrk="1" latinLnBrk="0" hangingPunct="1">
        <a:defRPr sz="1347" kern="1200">
          <a:solidFill>
            <a:schemeClr val="tx1"/>
          </a:solidFill>
          <a:latin typeface="+mn-lt"/>
          <a:ea typeface="+mn-ea"/>
          <a:cs typeface="+mn-cs"/>
        </a:defRPr>
      </a:lvl7pPr>
      <a:lvl8pPr marL="2395418" algn="l" defTabSz="684405" rtl="0" eaLnBrk="1" latinLnBrk="0" hangingPunct="1">
        <a:defRPr sz="1347" kern="1200">
          <a:solidFill>
            <a:schemeClr val="tx1"/>
          </a:solidFill>
          <a:latin typeface="+mn-lt"/>
          <a:ea typeface="+mn-ea"/>
          <a:cs typeface="+mn-cs"/>
        </a:defRPr>
      </a:lvl8pPr>
      <a:lvl9pPr marL="2737620" algn="l" defTabSz="684405" rtl="0" eaLnBrk="1" latinLnBrk="0" hangingPunct="1">
        <a:defRPr sz="134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59636237-13AC-4F7B-9370-883599E62EE4}"/>
              </a:ext>
            </a:extLst>
          </p:cNvPr>
          <p:cNvSpPr/>
          <p:nvPr userDrawn="1"/>
        </p:nvSpPr>
        <p:spPr>
          <a:xfrm>
            <a:off x="0" y="6466482"/>
            <a:ext cx="9144000" cy="382201"/>
          </a:xfrm>
          <a:prstGeom prst="rect">
            <a:avLst/>
          </a:prstGeom>
          <a:solidFill>
            <a:srgbClr val="3A3A3C"/>
          </a:solidFill>
          <a:ln>
            <a:solidFill>
              <a:srgbClr val="3A3A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898" b="0" dirty="0">
                <a:latin typeface="+mn-lt"/>
              </a:rPr>
              <a:t>DIGGIBYTE ©  Confidential 2022</a:t>
            </a:r>
          </a:p>
        </p:txBody>
      </p:sp>
      <p:pic>
        <p:nvPicPr>
          <p:cNvPr id="8" name="Picture 7" descr="Logo&#10;&#10;Description automatically generated">
            <a:extLst>
              <a:ext uri="{FF2B5EF4-FFF2-40B4-BE49-F238E27FC236}">
                <a16:creationId xmlns:a16="http://schemas.microsoft.com/office/drawing/2014/main" id="{B6A80040-7CE4-4CFE-AD24-797A0BAE146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290325" y="-230045"/>
            <a:ext cx="1789382" cy="1325468"/>
          </a:xfrm>
          <a:prstGeom prst="rect">
            <a:avLst/>
          </a:prstGeom>
        </p:spPr>
      </p:pic>
      <p:sp>
        <p:nvSpPr>
          <p:cNvPr id="9" name="Rectangle 8">
            <a:extLst>
              <a:ext uri="{FF2B5EF4-FFF2-40B4-BE49-F238E27FC236}">
                <a16:creationId xmlns:a16="http://schemas.microsoft.com/office/drawing/2014/main" id="{C50637CE-4EEB-45BC-A3C8-897A1B43DD4F}"/>
              </a:ext>
            </a:extLst>
          </p:cNvPr>
          <p:cNvSpPr/>
          <p:nvPr userDrawn="1"/>
        </p:nvSpPr>
        <p:spPr>
          <a:xfrm rot="5400000">
            <a:off x="908219" y="550069"/>
            <a:ext cx="112375" cy="67151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sz="1347"/>
          </a:p>
        </p:txBody>
      </p:sp>
      <p:sp>
        <p:nvSpPr>
          <p:cNvPr id="5" name="Footer Placeholder 4"/>
          <p:cNvSpPr>
            <a:spLocks noGrp="1"/>
          </p:cNvSpPr>
          <p:nvPr>
            <p:ph type="ftr" sz="quarter" idx="3"/>
          </p:nvPr>
        </p:nvSpPr>
        <p:spPr>
          <a:xfrm>
            <a:off x="3028950" y="6465703"/>
            <a:ext cx="3086100" cy="365125"/>
          </a:xfrm>
          <a:prstGeom prst="rect">
            <a:avLst/>
          </a:prstGeom>
        </p:spPr>
        <p:txBody>
          <a:bodyPr vert="horz" lIns="91440" tIns="45720" rIns="91440" bIns="45720" rtlCol="0" anchor="ctr"/>
          <a:lstStyle>
            <a:lvl1pPr algn="ctr">
              <a:defRPr sz="898">
                <a:solidFill>
                  <a:schemeClr val="bg1"/>
                </a:solidFill>
              </a:defRPr>
            </a:lvl1pPr>
          </a:lstStyle>
          <a:p>
            <a:r>
              <a:rPr lang="fr-FR" dirty="0"/>
              <a:t>Diggibyte Technologies  |   www.Diggibyte.com</a:t>
            </a:r>
            <a:endParaRPr lang="en-IN" dirty="0"/>
          </a:p>
        </p:txBody>
      </p:sp>
      <p:sp>
        <p:nvSpPr>
          <p:cNvPr id="11" name="Slide Number Placeholder 5">
            <a:extLst>
              <a:ext uri="{FF2B5EF4-FFF2-40B4-BE49-F238E27FC236}">
                <a16:creationId xmlns:a16="http://schemas.microsoft.com/office/drawing/2014/main" id="{C59B83DA-08D3-4DAA-92F3-64FF266DA6B0}"/>
              </a:ext>
            </a:extLst>
          </p:cNvPr>
          <p:cNvSpPr>
            <a:spLocks noGrp="1"/>
          </p:cNvSpPr>
          <p:nvPr>
            <p:ph type="sldNum" sz="quarter" idx="4"/>
          </p:nvPr>
        </p:nvSpPr>
        <p:spPr>
          <a:xfrm>
            <a:off x="8673859" y="6464924"/>
            <a:ext cx="257242" cy="365125"/>
          </a:xfrm>
          <a:prstGeom prst="rect">
            <a:avLst/>
          </a:prstGeom>
        </p:spPr>
        <p:txBody>
          <a:bodyPr anchor="ctr"/>
          <a:lstStyle>
            <a:lvl1pPr algn="ctr">
              <a:defRPr>
                <a:solidFill>
                  <a:schemeClr val="bg1"/>
                </a:solidFill>
              </a:defRPr>
            </a:lvl1pPr>
          </a:lstStyle>
          <a:p>
            <a:fld id="{2D550C56-9F87-4A04-B28F-B5A8DB7FC23F}" type="slidenum">
              <a:rPr lang="en-IN" smtClean="0"/>
              <a:pPr/>
              <a:t>‹#›</a:t>
            </a:fld>
            <a:endParaRPr lang="en-IN" dirty="0"/>
          </a:p>
        </p:txBody>
      </p:sp>
    </p:spTree>
    <p:extLst>
      <p:ext uri="{BB962C8B-B14F-4D97-AF65-F5344CB8AC3E}">
        <p14:creationId xmlns:p14="http://schemas.microsoft.com/office/powerpoint/2010/main" val="217233675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a:lvl1pPr algn="l" defTabSz="684405" rtl="0" eaLnBrk="1" latinLnBrk="0" hangingPunct="1">
        <a:lnSpc>
          <a:spcPct val="90000"/>
        </a:lnSpc>
        <a:spcBef>
          <a:spcPct val="0"/>
        </a:spcBef>
        <a:buNone/>
        <a:defRPr sz="3293" kern="1200">
          <a:solidFill>
            <a:schemeClr val="tx1"/>
          </a:solidFill>
          <a:latin typeface="+mj-lt"/>
          <a:ea typeface="+mj-ea"/>
          <a:cs typeface="+mj-cs"/>
        </a:defRPr>
      </a:lvl1pPr>
    </p:titleStyle>
    <p:bodyStyle>
      <a:lvl1pPr marL="171101" indent="-171101" algn="l" defTabSz="684405" rtl="0" eaLnBrk="1" latinLnBrk="0" hangingPunct="1">
        <a:lnSpc>
          <a:spcPct val="90000"/>
        </a:lnSpc>
        <a:spcBef>
          <a:spcPts val="748"/>
        </a:spcBef>
        <a:buFont typeface="Arial" panose="020B0604020202020204" pitchFamily="34" charset="0"/>
        <a:buChar char="•"/>
        <a:defRPr sz="2096" kern="1200">
          <a:solidFill>
            <a:schemeClr val="tx1"/>
          </a:solidFill>
          <a:latin typeface="+mn-lt"/>
          <a:ea typeface="+mn-ea"/>
          <a:cs typeface="+mn-cs"/>
        </a:defRPr>
      </a:lvl1pPr>
      <a:lvl2pPr marL="513304" indent="-171101" algn="l" defTabSz="684405" rtl="0" eaLnBrk="1" latinLnBrk="0" hangingPunct="1">
        <a:lnSpc>
          <a:spcPct val="90000"/>
        </a:lnSpc>
        <a:spcBef>
          <a:spcPts val="374"/>
        </a:spcBef>
        <a:buFont typeface="Arial" panose="020B0604020202020204" pitchFamily="34" charset="0"/>
        <a:buChar char="•"/>
        <a:defRPr sz="1796" kern="1200">
          <a:solidFill>
            <a:schemeClr val="tx1"/>
          </a:solidFill>
          <a:latin typeface="+mn-lt"/>
          <a:ea typeface="+mn-ea"/>
          <a:cs typeface="+mn-cs"/>
        </a:defRPr>
      </a:lvl2pPr>
      <a:lvl3pPr marL="855506" indent="-171101" algn="l" defTabSz="684405" rtl="0" eaLnBrk="1" latinLnBrk="0" hangingPunct="1">
        <a:lnSpc>
          <a:spcPct val="90000"/>
        </a:lnSpc>
        <a:spcBef>
          <a:spcPts val="374"/>
        </a:spcBef>
        <a:buFont typeface="Arial" panose="020B0604020202020204" pitchFamily="34" charset="0"/>
        <a:buChar char="•"/>
        <a:defRPr sz="1497" kern="1200">
          <a:solidFill>
            <a:schemeClr val="tx1"/>
          </a:solidFill>
          <a:latin typeface="+mn-lt"/>
          <a:ea typeface="+mn-ea"/>
          <a:cs typeface="+mn-cs"/>
        </a:defRPr>
      </a:lvl3pPr>
      <a:lvl4pPr marL="1197709"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4pPr>
      <a:lvl5pPr marL="1539912"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5pPr>
      <a:lvl6pPr marL="1882114"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6pPr>
      <a:lvl7pPr marL="2224317"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7pPr>
      <a:lvl8pPr marL="2566519"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8pPr>
      <a:lvl9pPr marL="2908722" indent="-171101" algn="l" defTabSz="684405" rtl="0" eaLnBrk="1" latinLnBrk="0" hangingPunct="1">
        <a:lnSpc>
          <a:spcPct val="90000"/>
        </a:lnSpc>
        <a:spcBef>
          <a:spcPts val="374"/>
        </a:spcBef>
        <a:buFont typeface="Arial" panose="020B0604020202020204" pitchFamily="34" charset="0"/>
        <a:buChar char="•"/>
        <a:defRPr sz="1347" kern="1200">
          <a:solidFill>
            <a:schemeClr val="tx1"/>
          </a:solidFill>
          <a:latin typeface="+mn-lt"/>
          <a:ea typeface="+mn-ea"/>
          <a:cs typeface="+mn-cs"/>
        </a:defRPr>
      </a:lvl9pPr>
    </p:bodyStyle>
    <p:otherStyle>
      <a:defPPr>
        <a:defRPr lang="en-US"/>
      </a:defPPr>
      <a:lvl1pPr marL="0" algn="l" defTabSz="684405" rtl="0" eaLnBrk="1" latinLnBrk="0" hangingPunct="1">
        <a:defRPr sz="1347" kern="1200">
          <a:solidFill>
            <a:schemeClr val="tx1"/>
          </a:solidFill>
          <a:latin typeface="+mn-lt"/>
          <a:ea typeface="+mn-ea"/>
          <a:cs typeface="+mn-cs"/>
        </a:defRPr>
      </a:lvl1pPr>
      <a:lvl2pPr marL="342203" algn="l" defTabSz="684405" rtl="0" eaLnBrk="1" latinLnBrk="0" hangingPunct="1">
        <a:defRPr sz="1347" kern="1200">
          <a:solidFill>
            <a:schemeClr val="tx1"/>
          </a:solidFill>
          <a:latin typeface="+mn-lt"/>
          <a:ea typeface="+mn-ea"/>
          <a:cs typeface="+mn-cs"/>
        </a:defRPr>
      </a:lvl2pPr>
      <a:lvl3pPr marL="684405" algn="l" defTabSz="684405" rtl="0" eaLnBrk="1" latinLnBrk="0" hangingPunct="1">
        <a:defRPr sz="1347" kern="1200">
          <a:solidFill>
            <a:schemeClr val="tx1"/>
          </a:solidFill>
          <a:latin typeface="+mn-lt"/>
          <a:ea typeface="+mn-ea"/>
          <a:cs typeface="+mn-cs"/>
        </a:defRPr>
      </a:lvl3pPr>
      <a:lvl4pPr marL="1026608" algn="l" defTabSz="684405" rtl="0" eaLnBrk="1" latinLnBrk="0" hangingPunct="1">
        <a:defRPr sz="1347" kern="1200">
          <a:solidFill>
            <a:schemeClr val="tx1"/>
          </a:solidFill>
          <a:latin typeface="+mn-lt"/>
          <a:ea typeface="+mn-ea"/>
          <a:cs typeface="+mn-cs"/>
        </a:defRPr>
      </a:lvl4pPr>
      <a:lvl5pPr marL="1368810" algn="l" defTabSz="684405" rtl="0" eaLnBrk="1" latinLnBrk="0" hangingPunct="1">
        <a:defRPr sz="1347" kern="1200">
          <a:solidFill>
            <a:schemeClr val="tx1"/>
          </a:solidFill>
          <a:latin typeface="+mn-lt"/>
          <a:ea typeface="+mn-ea"/>
          <a:cs typeface="+mn-cs"/>
        </a:defRPr>
      </a:lvl5pPr>
      <a:lvl6pPr marL="1711013" algn="l" defTabSz="684405" rtl="0" eaLnBrk="1" latinLnBrk="0" hangingPunct="1">
        <a:defRPr sz="1347" kern="1200">
          <a:solidFill>
            <a:schemeClr val="tx1"/>
          </a:solidFill>
          <a:latin typeface="+mn-lt"/>
          <a:ea typeface="+mn-ea"/>
          <a:cs typeface="+mn-cs"/>
        </a:defRPr>
      </a:lvl6pPr>
      <a:lvl7pPr marL="2053215" algn="l" defTabSz="684405" rtl="0" eaLnBrk="1" latinLnBrk="0" hangingPunct="1">
        <a:defRPr sz="1347" kern="1200">
          <a:solidFill>
            <a:schemeClr val="tx1"/>
          </a:solidFill>
          <a:latin typeface="+mn-lt"/>
          <a:ea typeface="+mn-ea"/>
          <a:cs typeface="+mn-cs"/>
        </a:defRPr>
      </a:lvl7pPr>
      <a:lvl8pPr marL="2395418" algn="l" defTabSz="684405" rtl="0" eaLnBrk="1" latinLnBrk="0" hangingPunct="1">
        <a:defRPr sz="1347" kern="1200">
          <a:solidFill>
            <a:schemeClr val="tx1"/>
          </a:solidFill>
          <a:latin typeface="+mn-lt"/>
          <a:ea typeface="+mn-ea"/>
          <a:cs typeface="+mn-cs"/>
        </a:defRPr>
      </a:lvl8pPr>
      <a:lvl9pPr marL="2737620" algn="l" defTabSz="684405" rtl="0" eaLnBrk="1" latinLnBrk="0" hangingPunct="1">
        <a:defRPr sz="13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hyperlink" Target="http://diggibyte.com/" TargetMode="External"/><Relationship Id="rId2" Type="http://schemas.openxmlformats.org/officeDocument/2006/relationships/image" Target="../media/image29.jpe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hyperlink" Target="mailto:info@diggibyte.com" TargetMode="External"/><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2535"/>
            <a:ext cx="9144000" cy="51329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96"/>
            <a:endParaRPr lang="en-US" sz="675">
              <a:solidFill>
                <a:prstClr val="white"/>
              </a:solidFill>
              <a:latin typeface="Calibri" panose="020F0502020204030204"/>
            </a:endParaRPr>
          </a:p>
        </p:txBody>
      </p:sp>
      <p:pic>
        <p:nvPicPr>
          <p:cNvPr id="2050" name="Picture 2" descr="Analytics Wallpapers - 4k, HD Analytics Backgrounds on WallpaperBat">
            <a:extLst>
              <a:ext uri="{FF2B5EF4-FFF2-40B4-BE49-F238E27FC236}">
                <a16:creationId xmlns:a16="http://schemas.microsoft.com/office/drawing/2014/main" id="{3A69E4C5-E301-420A-A2F1-BBA772B6C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82" t="9091" r="23349"/>
          <a:stretch/>
        </p:blipFill>
        <p:spPr bwMode="auto">
          <a:xfrm>
            <a:off x="2642616" y="862538"/>
            <a:ext cx="6501384" cy="5132927"/>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2535"/>
            <a:ext cx="7317451" cy="513293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96"/>
            <a:endParaRPr lang="en-US" sz="675" dirty="0">
              <a:solidFill>
                <a:prstClr val="white"/>
              </a:solidFill>
              <a:latin typeface="Calibri" panose="020F0502020204030204"/>
            </a:endParaRPr>
          </a:p>
        </p:txBody>
      </p:sp>
      <p:sp>
        <p:nvSpPr>
          <p:cNvPr id="9" name="Title 8">
            <a:extLst>
              <a:ext uri="{FF2B5EF4-FFF2-40B4-BE49-F238E27FC236}">
                <a16:creationId xmlns:a16="http://schemas.microsoft.com/office/drawing/2014/main" id="{28A81A75-F225-428E-AE5B-3A57003346BE}"/>
              </a:ext>
            </a:extLst>
          </p:cNvPr>
          <p:cNvSpPr>
            <a:spLocks noGrp="1"/>
          </p:cNvSpPr>
          <p:nvPr>
            <p:ph type="title"/>
          </p:nvPr>
        </p:nvSpPr>
        <p:spPr>
          <a:xfrm>
            <a:off x="286725" y="3343758"/>
            <a:ext cx="4071793" cy="992031"/>
          </a:xfrm>
        </p:spPr>
        <p:txBody>
          <a:bodyPr vert="horz" lIns="34299" tIns="17149" rIns="34299" bIns="17149" rtlCol="0" anchor="b">
            <a:normAutofit fontScale="90000"/>
          </a:bodyPr>
          <a:lstStyle/>
          <a:p>
            <a:pPr defTabSz="342991"/>
            <a:r>
              <a:rPr lang="en-US" sz="3601" b="1" dirty="0" err="1"/>
              <a:t>Diggibyte</a:t>
            </a:r>
            <a:br>
              <a:rPr lang="en-US" sz="3601" b="1" dirty="0"/>
            </a:br>
            <a:r>
              <a:rPr lang="en-US" sz="3601" b="1" dirty="0"/>
              <a:t>( </a:t>
            </a:r>
            <a:r>
              <a:rPr lang="en-US" sz="2400" b="1" dirty="0"/>
              <a:t>Looping constructs in python )</a:t>
            </a:r>
            <a:endParaRPr lang="en-US" sz="3601"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054" y="1121551"/>
            <a:ext cx="109503"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96"/>
            <a:endParaRPr lang="en-US" sz="675">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4265717"/>
            <a:ext cx="2983230" cy="136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91">
              <a:defRPr/>
            </a:pPr>
            <a:endParaRPr lang="en-US" sz="675">
              <a:solidFill>
                <a:prstClr val="white"/>
              </a:solidFill>
              <a:latin typeface="Calibri" panose="020F0502020204030204"/>
            </a:endParaRPr>
          </a:p>
        </p:txBody>
      </p:sp>
      <p:sp>
        <p:nvSpPr>
          <p:cNvPr id="11" name="Footer Placeholder 10">
            <a:extLst>
              <a:ext uri="{FF2B5EF4-FFF2-40B4-BE49-F238E27FC236}">
                <a16:creationId xmlns:a16="http://schemas.microsoft.com/office/drawing/2014/main" id="{43033BA0-8A0F-4D99-A3C3-780934DE5352}"/>
              </a:ext>
            </a:extLst>
          </p:cNvPr>
          <p:cNvSpPr>
            <a:spLocks noGrp="1"/>
          </p:cNvSpPr>
          <p:nvPr>
            <p:ph type="ftr" sz="quarter" idx="11"/>
          </p:nvPr>
        </p:nvSpPr>
        <p:spPr>
          <a:xfrm>
            <a:off x="1269241" y="5620001"/>
            <a:ext cx="2106763" cy="273281"/>
          </a:xfrm>
        </p:spPr>
        <p:txBody>
          <a:bodyPr vert="horz" lIns="34299" tIns="17149" rIns="34299" bIns="17149" rtlCol="0" anchor="ctr">
            <a:normAutofit/>
          </a:bodyPr>
          <a:lstStyle/>
          <a:p>
            <a:pPr algn="r" defTabSz="342991">
              <a:spcAft>
                <a:spcPts val="225"/>
              </a:spcAft>
              <a:defRPr/>
            </a:pPr>
            <a:r>
              <a:rPr lang="en-US" sz="825" dirty="0">
                <a:solidFill>
                  <a:prstClr val="black">
                    <a:lumMod val="50000"/>
                    <a:lumOff val="50000"/>
                  </a:prstClr>
                </a:solidFill>
                <a:latin typeface="Calibri" panose="020F0502020204030204"/>
              </a:rPr>
              <a:t>Diggibyte Technologies  |   www.Diggibyte.com</a:t>
            </a:r>
          </a:p>
        </p:txBody>
      </p:sp>
      <p:sp>
        <p:nvSpPr>
          <p:cNvPr id="12" name="Slide Number Placeholder 11">
            <a:extLst>
              <a:ext uri="{FF2B5EF4-FFF2-40B4-BE49-F238E27FC236}">
                <a16:creationId xmlns:a16="http://schemas.microsoft.com/office/drawing/2014/main" id="{0DECF17E-B3E4-4E6A-A81F-9A8CA8F2D9BC}"/>
              </a:ext>
            </a:extLst>
          </p:cNvPr>
          <p:cNvSpPr>
            <a:spLocks noGrp="1"/>
          </p:cNvSpPr>
          <p:nvPr>
            <p:ph type="sldNum" sz="quarter" idx="4"/>
          </p:nvPr>
        </p:nvSpPr>
        <p:spPr>
          <a:xfrm>
            <a:off x="6728114" y="5620001"/>
            <a:ext cx="2057400" cy="273281"/>
          </a:xfrm>
        </p:spPr>
        <p:txBody>
          <a:bodyPr vert="horz" lIns="34299" tIns="17149" rIns="34299" bIns="17149" rtlCol="0" anchor="ctr">
            <a:normAutofit/>
          </a:bodyPr>
          <a:lstStyle/>
          <a:p>
            <a:pPr defTabSz="342991">
              <a:spcAft>
                <a:spcPts val="225"/>
              </a:spcAft>
              <a:defRPr/>
            </a:pPr>
            <a:fld id="{2D550C56-9F87-4A04-B28F-B5A8DB7FC23F}" type="slidenum">
              <a:rPr lang="en-US" sz="900">
                <a:solidFill>
                  <a:prstClr val="white"/>
                </a:solidFill>
                <a:latin typeface="Calibri" panose="020F0502020204030204"/>
              </a:rPr>
              <a:pPr defTabSz="342991">
                <a:spcAft>
                  <a:spcPts val="225"/>
                </a:spcAft>
                <a:defRPr/>
              </a:pPr>
              <a:t>1</a:t>
            </a:fld>
            <a:endParaRPr lang="en-US" sz="900">
              <a:solidFill>
                <a:prstClr val="white"/>
              </a:solidFill>
              <a:latin typeface="Calibri" panose="020F0502020204030204"/>
            </a:endParaRPr>
          </a:p>
        </p:txBody>
      </p:sp>
    </p:spTree>
    <p:extLst>
      <p:ext uri="{BB962C8B-B14F-4D97-AF65-F5344CB8AC3E}">
        <p14:creationId xmlns:p14="http://schemas.microsoft.com/office/powerpoint/2010/main" val="4084846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r>
              <a:rPr lang="en-US" sz="2800" b="1" dirty="0">
                <a:solidFill>
                  <a:srgbClr val="FF0000"/>
                </a:solidFill>
                <a:effectLst>
                  <a:outerShdw blurRad="38100" dist="38100" dir="2700000" algn="tl">
                    <a:srgbClr val="000000">
                      <a:alpha val="43137"/>
                    </a:srgbClr>
                  </a:outerShdw>
                </a:effectLst>
                <a:ea typeface="Calibri" pitchFamily="34" charset="0"/>
                <a:cs typeface="Arial" pitchFamily="34" charset="0"/>
              </a:rPr>
              <a:t># This program adds two numbers</a:t>
            </a:r>
          </a:p>
          <a:p>
            <a:pPr lvl="0" indent="457200" algn="just" fontAlgn="base">
              <a:spcBef>
                <a:spcPct val="0"/>
              </a:spcBef>
              <a:spcAft>
                <a:spcPct val="0"/>
              </a:spcAft>
            </a:pPr>
            <a:r>
              <a:rPr lang="en-US" sz="2800" b="1" dirty="0">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rPr>
              <a:t>def  </a:t>
            </a:r>
            <a:r>
              <a:rPr lang="en-US" sz="2800" b="1" dirty="0" err="1">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rPr>
              <a:t>():</a:t>
            </a:r>
          </a:p>
          <a:p>
            <a:pPr lvl="0" indent="457200" algn="just" fontAlgn="base">
              <a:spcBef>
                <a:spcPct val="0"/>
              </a:spcBef>
              <a:spcAft>
                <a:spcPct val="0"/>
              </a:spcAft>
            </a:pPr>
            <a:r>
              <a:rPr lang="en-US" sz="2800" b="1" dirty="0">
                <a:solidFill>
                  <a:schemeClr val="bg1"/>
                </a:solidFill>
                <a:effectLst>
                  <a:outerShdw blurRad="38100" dist="38100" dir="2700000" algn="tl">
                    <a:srgbClr val="000000">
                      <a:alpha val="43137"/>
                    </a:srgbClr>
                  </a:outerShdw>
                </a:effectLst>
                <a:ea typeface="Calibri" pitchFamily="34" charset="0"/>
                <a:cs typeface="Arial" pitchFamily="34" charset="0"/>
              </a:rPr>
              <a:t>	</a:t>
            </a:r>
            <a:r>
              <a:rPr lang="en-US" sz="2800" b="1" dirty="0">
                <a:effectLst>
                  <a:outerShdw blurRad="38100" dist="38100" dir="2700000" algn="tl">
                    <a:srgbClr val="000000">
                      <a:alpha val="43137"/>
                    </a:srgbClr>
                  </a:outerShdw>
                </a:effectLst>
                <a:ea typeface="Calibri" pitchFamily="34" charset="0"/>
                <a:cs typeface="Arial" pitchFamily="34" charset="0"/>
              </a:rPr>
              <a:t>num1 = 1.5</a:t>
            </a:r>
          </a:p>
          <a:p>
            <a:pPr lvl="0" indent="457200" algn="just" fontAlgn="base">
              <a:spcBef>
                <a:spcPct val="0"/>
              </a:spcBef>
              <a:spcAft>
                <a:spcPct val="0"/>
              </a:spcAft>
            </a:pPr>
            <a:r>
              <a:rPr lang="en-US" sz="2800" b="1" dirty="0">
                <a:effectLst>
                  <a:outerShdw blurRad="38100" dist="38100" dir="2700000" algn="tl">
                    <a:srgbClr val="000000">
                      <a:alpha val="43137"/>
                    </a:srgbClr>
                  </a:outerShdw>
                </a:effectLst>
                <a:ea typeface="Calibri" pitchFamily="34" charset="0"/>
                <a:cs typeface="Arial" pitchFamily="34" charset="0"/>
              </a:rPr>
              <a:t>	num2 = 6.3</a:t>
            </a:r>
          </a:p>
          <a:p>
            <a:pPr lvl="0" indent="457200" algn="just" fontAlgn="base">
              <a:spcBef>
                <a:spcPct val="0"/>
              </a:spcBef>
              <a:spcAft>
                <a:spcPct val="0"/>
              </a:spcAft>
            </a:pPr>
            <a:r>
              <a:rPr lang="en-US" sz="2800" b="1" dirty="0">
                <a:effectLst>
                  <a:outerShdw blurRad="38100" dist="38100" dir="2700000" algn="tl">
                    <a:srgbClr val="000000">
                      <a:alpha val="43137"/>
                    </a:srgbClr>
                  </a:outerShdw>
                </a:effectLst>
                <a:ea typeface="Calibri" pitchFamily="34" charset="0"/>
                <a:cs typeface="Arial" pitchFamily="34" charset="0"/>
              </a:rPr>
              <a:t>	sum = float(num1) + float(num2)</a:t>
            </a:r>
          </a:p>
          <a:p>
            <a:pPr lvl="0" indent="457200" algn="just" fontAlgn="base">
              <a:spcBef>
                <a:spcPct val="0"/>
              </a:spcBef>
              <a:spcAft>
                <a:spcPct val="0"/>
              </a:spcAft>
            </a:pPr>
            <a:r>
              <a:rPr lang="en-US" sz="2800" b="1" dirty="0">
                <a:effectLst>
                  <a:outerShdw blurRad="38100" dist="38100" dir="2700000" algn="tl">
                    <a:srgbClr val="000000">
                      <a:alpha val="43137"/>
                    </a:srgbClr>
                  </a:outerShdw>
                </a:effectLst>
                <a:ea typeface="Calibri" pitchFamily="34" charset="0"/>
                <a:cs typeface="Arial" pitchFamily="34" charset="0"/>
              </a:rPr>
              <a:t>	print('The sum is =‘, sum)</a:t>
            </a:r>
          </a:p>
          <a:p>
            <a:pPr lvl="0" indent="457200" algn="just" fontAlgn="base">
              <a:spcBef>
                <a:spcPct val="0"/>
              </a:spcBef>
              <a:spcAft>
                <a:spcPct val="0"/>
              </a:spcAft>
            </a:pPr>
            <a:r>
              <a:rPr lang="en-US" sz="2800" b="1" dirty="0" err="1">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rPr>
              <a:t>():</a:t>
            </a:r>
            <a:endParaRPr kumimoji="0" lang="en-US" sz="2800" i="0" u="none" strike="noStrike" cap="none" normalizeH="0" baseline="0" dirty="0">
              <a:ln>
                <a:noFill/>
              </a:ln>
              <a:solidFill>
                <a:schemeClr val="accent2">
                  <a:lumMod val="75000"/>
                </a:schemeClr>
              </a:solidFill>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1964513" y="404664"/>
            <a:ext cx="5127767" cy="7200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55189" y="560627"/>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grpSp>
        <p:nvGrpSpPr>
          <p:cNvPr id="5" name="Group 76"/>
          <p:cNvGrpSpPr/>
          <p:nvPr/>
        </p:nvGrpSpPr>
        <p:grpSpPr>
          <a:xfrm>
            <a:off x="2964645" y="2060848"/>
            <a:ext cx="3214710" cy="3832013"/>
            <a:chOff x="2928926" y="600508"/>
            <a:chExt cx="3214710" cy="3832013"/>
          </a:xfrm>
        </p:grpSpPr>
        <p:sp>
          <p:nvSpPr>
            <p:cNvPr id="6" name="Flowchart: Decision 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8" name="Rectangle 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9" name="Rectangle 8"/>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Flowchart: Connector 9"/>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11" name="Straight Connector 10"/>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Left Arrow 11"/>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Left Arrow 16"/>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9" name="Left Arrow 18"/>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3143240" y="3786190"/>
              <a:ext cx="2714644"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rPr>
                <a:t>SELECTION</a:t>
              </a:r>
              <a:endParaRPr lang="en-IN" sz="3600" b="1" u="sng"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16338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285852" y="2780928"/>
            <a:ext cx="6572296"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A selection statement causes the program control to be transferred to a specific flow based upon whether a certain condition is true or not.</a:t>
            </a:r>
            <a:endParaRPr kumimoji="0" lang="en-US" sz="2800" b="1" i="0" u="none" strike="noStrike" cap="none" normalizeH="0" baseline="0" dirty="0">
              <a:ln>
                <a:noFill/>
              </a:ln>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1893075" y="764704"/>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57224" y="2637187"/>
            <a:ext cx="7429552"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Tree>
    <p:extLst>
      <p:ext uri="{BB962C8B-B14F-4D97-AF65-F5344CB8AC3E}">
        <p14:creationId xmlns:p14="http://schemas.microsoft.com/office/powerpoint/2010/main" val="11016338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03648" y="357166"/>
            <a:ext cx="5760640" cy="76757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
        <p:nvSpPr>
          <p:cNvPr id="6" name="Rectangle 5"/>
          <p:cNvSpPr/>
          <p:nvPr/>
        </p:nvSpPr>
        <p:spPr>
          <a:xfrm>
            <a:off x="750067" y="1844824"/>
            <a:ext cx="7643866" cy="3539430"/>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Conditional constructs (also known as if statements) provide a way to execute a chosen block of code based on the run-time evaluation of one or more Boolean expressions. In Python, the most general form of a conditional is written as follows:</a:t>
            </a:r>
          </a:p>
          <a:p>
            <a:pPr algn="just"/>
            <a:endParaRPr lang="en-IN" sz="2800" b="1" dirty="0">
              <a:effectLst>
                <a:outerShdw blurRad="38100" dist="38100" dir="2700000" algn="tl">
                  <a:srgbClr val="000000">
                    <a:alpha val="43137"/>
                  </a:srgbClr>
                </a:outerShdw>
              </a:effectLst>
            </a:endParaRPr>
          </a:p>
          <a:p>
            <a:pPr algn="just"/>
            <a:r>
              <a:rPr lang="en-IN" sz="2800" b="1" dirty="0">
                <a:effectLst>
                  <a:outerShdw blurRad="38100" dist="38100" dir="2700000" algn="tl">
                    <a:srgbClr val="000000">
                      <a:alpha val="43137"/>
                    </a:srgbClr>
                  </a:outerShdw>
                </a:effectLst>
              </a:rPr>
              <a:t>				</a:t>
            </a:r>
            <a:r>
              <a:rPr lang="en-IN" sz="2800" b="1" i="1" dirty="0">
                <a:effectLst>
                  <a:outerShdw blurRad="38100" dist="38100" dir="2700000" algn="tl">
                    <a:srgbClr val="000000">
                      <a:alpha val="43137"/>
                    </a:srgbClr>
                  </a:outerShdw>
                </a:effectLst>
              </a:rPr>
              <a:t>Contd.. Next Slide</a:t>
            </a:r>
          </a:p>
        </p:txBody>
      </p:sp>
    </p:spTree>
    <p:extLst>
      <p:ext uri="{BB962C8B-B14F-4D97-AF65-F5344CB8AC3E}">
        <p14:creationId xmlns:p14="http://schemas.microsoft.com/office/powerpoint/2010/main" val="110163387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64985" y="301829"/>
            <a:ext cx="5572164" cy="733925"/>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lnSpcReduction="20000"/>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
        <p:nvSpPr>
          <p:cNvPr id="7" name="Rectangle 6"/>
          <p:cNvSpPr/>
          <p:nvPr/>
        </p:nvSpPr>
        <p:spPr>
          <a:xfrm>
            <a:off x="703486" y="2428868"/>
            <a:ext cx="5572164" cy="3539430"/>
          </a:xfrm>
          <a:prstGeom prst="rect">
            <a:avLst/>
          </a:prstGeom>
        </p:spPr>
        <p:txBody>
          <a:bodyPr wrap="square">
            <a:spAutoFit/>
          </a:bodyPr>
          <a:lstStyle/>
          <a:p>
            <a:r>
              <a:rPr lang="en-IN" sz="2800" b="1" dirty="0">
                <a:solidFill>
                  <a:schemeClr val="accent2"/>
                </a:solidFill>
                <a:effectLst>
                  <a:outerShdw blurRad="38100" dist="38100" dir="2700000" algn="tl">
                    <a:srgbClr val="000000">
                      <a:alpha val="43137"/>
                    </a:srgbClr>
                  </a:outerShdw>
                </a:effectLst>
              </a:rPr>
              <a:t>if first condition:</a:t>
            </a:r>
          </a:p>
          <a:p>
            <a:r>
              <a:rPr lang="en-IN" sz="2800" b="1" dirty="0">
                <a:solidFill>
                  <a:srgbClr val="FFFF00"/>
                </a:solidFill>
                <a:effectLst>
                  <a:outerShdw blurRad="38100" dist="38100" dir="2700000" algn="tl">
                    <a:srgbClr val="000000">
                      <a:alpha val="43137"/>
                    </a:srgbClr>
                  </a:outerShdw>
                </a:effectLst>
              </a:rPr>
              <a:t>     </a:t>
            </a:r>
            <a:r>
              <a:rPr lang="en-IN" sz="2800" b="1" dirty="0">
                <a:effectLst>
                  <a:outerShdw blurRad="38100" dist="38100" dir="2700000" algn="tl">
                    <a:srgbClr val="000000">
                      <a:alpha val="43137"/>
                    </a:srgbClr>
                  </a:outerShdw>
                </a:effectLst>
              </a:rPr>
              <a:t>first body</a:t>
            </a:r>
          </a:p>
          <a:p>
            <a:r>
              <a:rPr lang="en-IN" sz="2800" b="1" dirty="0" err="1">
                <a:solidFill>
                  <a:schemeClr val="accent2"/>
                </a:solidFill>
                <a:effectLst>
                  <a:outerShdw blurRad="38100" dist="38100" dir="2700000" algn="tl">
                    <a:srgbClr val="000000">
                      <a:alpha val="43137"/>
                    </a:srgbClr>
                  </a:outerShdw>
                </a:effectLst>
              </a:rPr>
              <a:t>elif</a:t>
            </a:r>
            <a:r>
              <a:rPr lang="en-IN" sz="2800" b="1" dirty="0">
                <a:solidFill>
                  <a:schemeClr val="accent2"/>
                </a:solidFill>
                <a:effectLst>
                  <a:outerShdw blurRad="38100" dist="38100" dir="2700000" algn="tl">
                    <a:srgbClr val="000000">
                      <a:alpha val="43137"/>
                    </a:srgbClr>
                  </a:outerShdw>
                </a:effectLst>
              </a:rPr>
              <a:t> second condition:</a:t>
            </a:r>
          </a:p>
          <a:p>
            <a:r>
              <a:rPr lang="en-IN" sz="2800" b="1" dirty="0">
                <a:effectLst>
                  <a:outerShdw blurRad="38100" dist="38100" dir="2700000" algn="tl">
                    <a:srgbClr val="000000">
                      <a:alpha val="43137"/>
                    </a:srgbClr>
                  </a:outerShdw>
                </a:effectLst>
              </a:rPr>
              <a:t>     second body</a:t>
            </a:r>
          </a:p>
          <a:p>
            <a:r>
              <a:rPr lang="en-IN" sz="2800" b="1" dirty="0" err="1">
                <a:solidFill>
                  <a:schemeClr val="accent2"/>
                </a:solidFill>
                <a:effectLst>
                  <a:outerShdw blurRad="38100" dist="38100" dir="2700000" algn="tl">
                    <a:srgbClr val="000000">
                      <a:alpha val="43137"/>
                    </a:srgbClr>
                  </a:outerShdw>
                </a:effectLst>
              </a:rPr>
              <a:t>elif</a:t>
            </a:r>
            <a:r>
              <a:rPr lang="en-IN" sz="2800" b="1" dirty="0">
                <a:solidFill>
                  <a:schemeClr val="accent2"/>
                </a:solidFill>
                <a:effectLst>
                  <a:outerShdw blurRad="38100" dist="38100" dir="2700000" algn="tl">
                    <a:srgbClr val="000000">
                      <a:alpha val="43137"/>
                    </a:srgbClr>
                  </a:outerShdw>
                </a:effectLst>
              </a:rPr>
              <a:t> third condition:</a:t>
            </a:r>
          </a:p>
          <a:p>
            <a:r>
              <a:rPr lang="en-IN" sz="2800" b="1" dirty="0">
                <a:effectLst>
                  <a:outerShdw blurRad="38100" dist="38100" dir="2700000" algn="tl">
                    <a:srgbClr val="000000">
                      <a:alpha val="43137"/>
                    </a:srgbClr>
                  </a:outerShdw>
                </a:effectLst>
              </a:rPr>
              <a:t>      third body</a:t>
            </a:r>
          </a:p>
          <a:p>
            <a:r>
              <a:rPr lang="en-IN" sz="2800" b="1" dirty="0">
                <a:solidFill>
                  <a:schemeClr val="accent2"/>
                </a:solidFill>
                <a:effectLst>
                  <a:outerShdw blurRad="38100" dist="38100" dir="2700000" algn="tl">
                    <a:srgbClr val="000000">
                      <a:alpha val="43137"/>
                    </a:srgbClr>
                  </a:outerShdw>
                </a:effectLst>
              </a:rPr>
              <a:t>else:</a:t>
            </a:r>
          </a:p>
          <a:p>
            <a:r>
              <a:rPr lang="en-IN" sz="2800" b="1" dirty="0">
                <a:solidFill>
                  <a:srgbClr val="FFFF00"/>
                </a:solidFill>
                <a:effectLst>
                  <a:outerShdw blurRad="38100" dist="38100" dir="2700000" algn="tl">
                    <a:srgbClr val="000000">
                      <a:alpha val="43137"/>
                    </a:srgbClr>
                  </a:outerShdw>
                </a:effectLst>
              </a:rPr>
              <a:t>      </a:t>
            </a:r>
            <a:r>
              <a:rPr lang="en-IN" sz="2800" b="1" dirty="0">
                <a:effectLst>
                  <a:outerShdw blurRad="38100" dist="38100" dir="2700000" algn="tl">
                    <a:srgbClr val="000000">
                      <a:alpha val="43137"/>
                    </a:srgbClr>
                  </a:outerShdw>
                </a:effectLst>
              </a:rPr>
              <a:t>fourth body</a:t>
            </a:r>
          </a:p>
        </p:txBody>
      </p:sp>
      <p:sp>
        <p:nvSpPr>
          <p:cNvPr id="5" name="Rectangle 4"/>
          <p:cNvSpPr/>
          <p:nvPr/>
        </p:nvSpPr>
        <p:spPr>
          <a:xfrm>
            <a:off x="6500826" y="164305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 Colon Must</a:t>
            </a:r>
          </a:p>
        </p:txBody>
      </p:sp>
      <p:cxnSp>
        <p:nvCxnSpPr>
          <p:cNvPr id="9" name="Straight Arrow Connector 8"/>
          <p:cNvCxnSpPr/>
          <p:nvPr/>
        </p:nvCxnSpPr>
        <p:spPr>
          <a:xfrm rot="10800000">
            <a:off x="4879478" y="2747091"/>
            <a:ext cx="3214710" cy="1588"/>
          </a:xfrm>
          <a:prstGeom prst="straightConnector1">
            <a:avLst/>
          </a:prstGeom>
          <a:ln w="57150">
            <a:solidFill>
              <a:schemeClr val="accent2"/>
            </a:solidFill>
            <a:tailEnd type="arrow"/>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5400000">
            <a:off x="6622771" y="3929066"/>
            <a:ext cx="3000396" cy="1588"/>
          </a:xfrm>
          <a:prstGeom prst="line">
            <a:avLst/>
          </a:prstGeom>
          <a:ln w="57150">
            <a:solidFill>
              <a:schemeClr val="accent2"/>
            </a:solidFill>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10800000">
            <a:off x="5450982" y="3601964"/>
            <a:ext cx="2643206" cy="1588"/>
          </a:xfrm>
          <a:prstGeom prst="straightConnector1">
            <a:avLst/>
          </a:prstGeom>
          <a:ln w="57150">
            <a:solidFill>
              <a:schemeClr val="accent2"/>
            </a:solidFill>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rot="10800000">
            <a:off x="4714876" y="4572008"/>
            <a:ext cx="3000396"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10800000">
            <a:off x="3192953" y="5428470"/>
            <a:ext cx="4929222" cy="1588"/>
          </a:xfrm>
          <a:prstGeom prst="straightConnector1">
            <a:avLst/>
          </a:prstGeom>
          <a:ln w="57150">
            <a:solidFill>
              <a:schemeClr val="accent2"/>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4381" y="242088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
        <p:nvSpPr>
          <p:cNvPr id="5" name="Title 1"/>
          <p:cNvSpPr txBox="1">
            <a:spLocks/>
          </p:cNvSpPr>
          <p:nvPr/>
        </p:nvSpPr>
        <p:spPr>
          <a:xfrm>
            <a:off x="964381" y="357301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FLOW </a:t>
            </a:r>
            <a:r>
              <a:rPr lang="en-IN" sz="2800" b="1" dirty="0" err="1">
                <a:solidFill>
                  <a:schemeClr val="tx1"/>
                </a:solidFill>
                <a:effectLst>
                  <a:outerShdw blurRad="38100" dist="38100" dir="2700000" algn="tl">
                    <a:srgbClr val="000000">
                      <a:alpha val="43137"/>
                    </a:srgbClr>
                  </a:outerShdw>
                </a:effectLst>
              </a:rPr>
              <a:t>aCHART</a:t>
            </a:r>
            <a:endParaRPr lang="en-IN" sz="2800"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00166" y="357166"/>
            <a:ext cx="564360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85000" lnSpcReduction="20000"/>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
        <p:nvSpPr>
          <p:cNvPr id="5" name="Title 1"/>
          <p:cNvSpPr txBox="1">
            <a:spLocks/>
          </p:cNvSpPr>
          <p:nvPr/>
        </p:nvSpPr>
        <p:spPr>
          <a:xfrm>
            <a:off x="1571604" y="1428736"/>
            <a:ext cx="5643602" cy="5111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lnSpcReduction="10000"/>
          </a:bodyPr>
          <a:lstStyle/>
          <a:p>
            <a:pPr algn="ctr"/>
            <a:r>
              <a:rPr lang="en-IN" sz="2800" b="1" dirty="0">
                <a:solidFill>
                  <a:schemeClr val="tx1"/>
                </a:solidFill>
                <a:effectLst>
                  <a:outerShdw blurRad="38100" dist="38100" dir="2700000" algn="tl">
                    <a:srgbClr val="000000">
                      <a:alpha val="43137"/>
                    </a:srgbClr>
                  </a:outerShdw>
                </a:effectLst>
              </a:rPr>
              <a:t>FLOW CHART</a:t>
            </a:r>
          </a:p>
        </p:txBody>
      </p:sp>
      <p:sp>
        <p:nvSpPr>
          <p:cNvPr id="9" name="AutoShape 6"/>
          <p:cNvSpPr>
            <a:spLocks noChangeArrowheads="1"/>
          </p:cNvSpPr>
          <p:nvPr/>
        </p:nvSpPr>
        <p:spPr bwMode="auto">
          <a:xfrm>
            <a:off x="2357422" y="2143116"/>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7"/>
          <p:cNvSpPr>
            <a:spLocks noChangeArrowheads="1"/>
          </p:cNvSpPr>
          <p:nvPr/>
        </p:nvSpPr>
        <p:spPr bwMode="auto">
          <a:xfrm>
            <a:off x="5126056"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dirty="0">
                <a:solidFill>
                  <a:schemeClr val="tx1"/>
                </a:solidFill>
                <a:latin typeface="Arial" charset="0"/>
              </a:rPr>
              <a:t>Statement 1</a:t>
            </a:r>
          </a:p>
        </p:txBody>
      </p:sp>
      <p:sp>
        <p:nvSpPr>
          <p:cNvPr id="11" name="AutoShape 8"/>
          <p:cNvSpPr>
            <a:spLocks noChangeArrowheads="1"/>
          </p:cNvSpPr>
          <p:nvPr/>
        </p:nvSpPr>
        <p:spPr bwMode="auto">
          <a:xfrm>
            <a:off x="7143768"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dirty="0">
                <a:solidFill>
                  <a:schemeClr val="tx1"/>
                </a:solidFill>
                <a:latin typeface="Arial" charset="0"/>
              </a:rPr>
              <a:t>Statement 2</a:t>
            </a:r>
          </a:p>
        </p:txBody>
      </p:sp>
      <p:sp>
        <p:nvSpPr>
          <p:cNvPr id="12" name="AutoShape 9"/>
          <p:cNvSpPr>
            <a:spLocks noChangeArrowheads="1"/>
          </p:cNvSpPr>
          <p:nvPr/>
        </p:nvSpPr>
        <p:spPr bwMode="auto">
          <a:xfrm>
            <a:off x="2606693" y="4370384"/>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Statement 1</a:t>
            </a:r>
          </a:p>
        </p:txBody>
      </p:sp>
      <p:sp>
        <p:nvSpPr>
          <p:cNvPr id="13" name="AutoShape 10"/>
          <p:cNvSpPr>
            <a:spLocks noChangeArrowheads="1"/>
          </p:cNvSpPr>
          <p:nvPr/>
        </p:nvSpPr>
        <p:spPr bwMode="auto">
          <a:xfrm>
            <a:off x="2678131" y="537844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Statement 2</a:t>
            </a:r>
          </a:p>
        </p:txBody>
      </p:sp>
      <p:sp>
        <p:nvSpPr>
          <p:cNvPr id="14" name="Line 11"/>
          <p:cNvSpPr>
            <a:spLocks noChangeShapeType="1"/>
          </p:cNvSpPr>
          <p:nvPr/>
        </p:nvSpPr>
        <p:spPr bwMode="auto">
          <a:xfrm>
            <a:off x="4152918" y="3154587"/>
            <a:ext cx="990600" cy="0"/>
          </a:xfrm>
          <a:prstGeom prst="line">
            <a:avLst/>
          </a:prstGeom>
          <a:noFill/>
          <a:ln w="57150">
            <a:solidFill>
              <a:srgbClr val="FFFF00"/>
            </a:solidFill>
            <a:round/>
            <a:headEnd/>
            <a:tailEnd type="triangle" w="med" len="med"/>
          </a:ln>
        </p:spPr>
        <p:txBody>
          <a:bodyPr/>
          <a:lstStyle/>
          <a:p>
            <a:endParaRPr lang="en-IN"/>
          </a:p>
        </p:txBody>
      </p:sp>
      <p:sp>
        <p:nvSpPr>
          <p:cNvPr id="15" name="Line 12"/>
          <p:cNvSpPr>
            <a:spLocks noChangeShapeType="1"/>
          </p:cNvSpPr>
          <p:nvPr/>
        </p:nvSpPr>
        <p:spPr bwMode="auto">
          <a:xfrm>
            <a:off x="6591318" y="3184521"/>
            <a:ext cx="533400" cy="0"/>
          </a:xfrm>
          <a:prstGeom prst="line">
            <a:avLst/>
          </a:prstGeom>
          <a:noFill/>
          <a:ln w="57150">
            <a:solidFill>
              <a:srgbClr val="FFFF00"/>
            </a:solidFill>
            <a:round/>
            <a:headEnd/>
            <a:tailEnd type="triangle" w="med" len="med"/>
          </a:ln>
        </p:spPr>
        <p:txBody>
          <a:bodyPr/>
          <a:lstStyle/>
          <a:p>
            <a:endParaRPr lang="en-IN"/>
          </a:p>
        </p:txBody>
      </p:sp>
      <p:sp>
        <p:nvSpPr>
          <p:cNvPr id="16" name="Line 13"/>
          <p:cNvSpPr>
            <a:spLocks noChangeShapeType="1"/>
          </p:cNvSpPr>
          <p:nvPr/>
        </p:nvSpPr>
        <p:spPr bwMode="auto">
          <a:xfrm>
            <a:off x="3261198" y="4098921"/>
            <a:ext cx="0" cy="304800"/>
          </a:xfrm>
          <a:prstGeom prst="line">
            <a:avLst/>
          </a:prstGeom>
          <a:noFill/>
          <a:ln w="57150">
            <a:solidFill>
              <a:srgbClr val="FFFF00"/>
            </a:solidFill>
            <a:round/>
            <a:headEnd/>
            <a:tailEnd type="triangle" w="med" len="med"/>
          </a:ln>
        </p:spPr>
        <p:txBody>
          <a:bodyPr/>
          <a:lstStyle/>
          <a:p>
            <a:endParaRPr lang="en-IN"/>
          </a:p>
        </p:txBody>
      </p:sp>
      <p:sp>
        <p:nvSpPr>
          <p:cNvPr id="17" name="Line 14"/>
          <p:cNvSpPr>
            <a:spLocks noChangeShapeType="1"/>
          </p:cNvSpPr>
          <p:nvPr/>
        </p:nvSpPr>
        <p:spPr bwMode="auto">
          <a:xfrm>
            <a:off x="3332862" y="5013321"/>
            <a:ext cx="0" cy="304800"/>
          </a:xfrm>
          <a:prstGeom prst="line">
            <a:avLst/>
          </a:prstGeom>
          <a:noFill/>
          <a:ln w="57150">
            <a:solidFill>
              <a:srgbClr val="FFFF00"/>
            </a:solidFill>
            <a:round/>
            <a:headEnd/>
            <a:tailEnd type="triangle" w="med" len="med"/>
          </a:ln>
        </p:spPr>
        <p:txBody>
          <a:bodyPr/>
          <a:lstStyle/>
          <a:p>
            <a:endParaRPr lang="en-IN"/>
          </a:p>
        </p:txBody>
      </p:sp>
      <p:sp>
        <p:nvSpPr>
          <p:cNvPr id="18" name="Line 15"/>
          <p:cNvSpPr>
            <a:spLocks noChangeShapeType="1"/>
          </p:cNvSpPr>
          <p:nvPr/>
        </p:nvSpPr>
        <p:spPr bwMode="auto">
          <a:xfrm>
            <a:off x="7886718" y="3489321"/>
            <a:ext cx="0" cy="2819400"/>
          </a:xfrm>
          <a:prstGeom prst="line">
            <a:avLst/>
          </a:prstGeom>
          <a:noFill/>
          <a:ln w="57150">
            <a:solidFill>
              <a:srgbClr val="FFFF00"/>
            </a:solidFill>
            <a:round/>
            <a:headEnd/>
            <a:tailEnd type="triangle" w="med" len="med"/>
          </a:ln>
        </p:spPr>
        <p:txBody>
          <a:bodyPr/>
          <a:lstStyle/>
          <a:p>
            <a:endParaRPr lang="en-IN"/>
          </a:p>
        </p:txBody>
      </p:sp>
      <p:sp>
        <p:nvSpPr>
          <p:cNvPr id="19" name="Line 16"/>
          <p:cNvSpPr>
            <a:spLocks noChangeShapeType="1"/>
          </p:cNvSpPr>
          <p:nvPr/>
        </p:nvSpPr>
        <p:spPr bwMode="auto">
          <a:xfrm>
            <a:off x="3351006" y="6003921"/>
            <a:ext cx="0" cy="685800"/>
          </a:xfrm>
          <a:prstGeom prst="line">
            <a:avLst/>
          </a:prstGeom>
          <a:noFill/>
          <a:ln w="57150">
            <a:solidFill>
              <a:srgbClr val="FFFF00"/>
            </a:solidFill>
            <a:round/>
            <a:headEnd/>
            <a:tailEnd type="triangle" w="med" len="med"/>
          </a:ln>
        </p:spPr>
        <p:txBody>
          <a:bodyPr/>
          <a:lstStyle/>
          <a:p>
            <a:endParaRPr lang="en-IN"/>
          </a:p>
        </p:txBody>
      </p:sp>
      <p:sp>
        <p:nvSpPr>
          <p:cNvPr id="20" name="Line 17"/>
          <p:cNvSpPr>
            <a:spLocks noChangeShapeType="1"/>
          </p:cNvSpPr>
          <p:nvPr/>
        </p:nvSpPr>
        <p:spPr bwMode="auto">
          <a:xfrm flipH="1">
            <a:off x="3357554" y="6308720"/>
            <a:ext cx="4529164" cy="49237"/>
          </a:xfrm>
          <a:prstGeom prst="line">
            <a:avLst/>
          </a:prstGeom>
          <a:noFill/>
          <a:ln w="57150">
            <a:solidFill>
              <a:srgbClr val="FFFF00"/>
            </a:solidFill>
            <a:round/>
            <a:headEnd/>
            <a:tailEnd type="triangle" w="med" len="med"/>
          </a:ln>
        </p:spPr>
        <p:txBody>
          <a:bodyPr/>
          <a:lstStyle/>
          <a:p>
            <a:endParaRPr lang="en-IN"/>
          </a:p>
        </p:txBody>
      </p:sp>
      <p:sp>
        <p:nvSpPr>
          <p:cNvPr id="21" name="TextBox 14"/>
          <p:cNvSpPr txBox="1">
            <a:spLocks noChangeArrowheads="1"/>
          </p:cNvSpPr>
          <p:nvPr/>
        </p:nvSpPr>
        <p:spPr bwMode="auto">
          <a:xfrm>
            <a:off x="4267218" y="2793996"/>
            <a:ext cx="660887" cy="369332"/>
          </a:xfrm>
          <a:prstGeom prst="rect">
            <a:avLst/>
          </a:prstGeom>
          <a:noFill/>
          <a:ln w="9525">
            <a:noFill/>
            <a:miter lim="800000"/>
            <a:headEnd/>
            <a:tailEnd/>
          </a:ln>
        </p:spPr>
        <p:txBody>
          <a:bodyPr wrap="none">
            <a:spAutoFit/>
          </a:bodyPr>
          <a:lstStyle/>
          <a:p>
            <a:r>
              <a:rPr lang="en-IN" sz="1800" b="1" dirty="0"/>
              <a:t>False</a:t>
            </a:r>
          </a:p>
        </p:txBody>
      </p:sp>
      <p:sp>
        <p:nvSpPr>
          <p:cNvPr id="22" name="TextBox 15"/>
          <p:cNvSpPr txBox="1">
            <a:spLocks noChangeArrowheads="1"/>
          </p:cNvSpPr>
          <p:nvPr/>
        </p:nvSpPr>
        <p:spPr bwMode="auto">
          <a:xfrm>
            <a:off x="2481281" y="3936996"/>
            <a:ext cx="607218" cy="369332"/>
          </a:xfrm>
          <a:prstGeom prst="rect">
            <a:avLst/>
          </a:prstGeom>
          <a:noFill/>
          <a:ln w="9525">
            <a:noFill/>
            <a:miter lim="800000"/>
            <a:headEnd/>
            <a:tailEnd/>
          </a:ln>
        </p:spPr>
        <p:txBody>
          <a:bodyPr wrap="none">
            <a:spAutoFit/>
          </a:bodyPr>
          <a:lstStyle/>
          <a:p>
            <a:r>
              <a:rPr lang="en-IN" sz="1800" b="1" dirty="0"/>
              <a:t>True</a:t>
            </a:r>
          </a:p>
        </p:txBody>
      </p:sp>
      <p:sp>
        <p:nvSpPr>
          <p:cNvPr id="26" name="Oval Callout 25"/>
          <p:cNvSpPr/>
          <p:nvPr/>
        </p:nvSpPr>
        <p:spPr>
          <a:xfrm>
            <a:off x="6286512" y="5072074"/>
            <a:ext cx="1285884" cy="1000132"/>
          </a:xfrm>
          <a:prstGeom prst="wedgeEllipseCallout">
            <a:avLst>
              <a:gd name="adj1" fmla="val -35507"/>
              <a:gd name="adj2" fmla="val -20307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latin typeface="Arial" charset="0"/>
              </a:rPr>
              <a:t>else body</a:t>
            </a:r>
          </a:p>
        </p:txBody>
      </p:sp>
      <p:sp>
        <p:nvSpPr>
          <p:cNvPr id="27" name="Oval Callout 26"/>
          <p:cNvSpPr/>
          <p:nvPr/>
        </p:nvSpPr>
        <p:spPr>
          <a:xfrm>
            <a:off x="214282" y="3643314"/>
            <a:ext cx="1500198" cy="1071570"/>
          </a:xfrm>
          <a:prstGeom prst="wedgeEllipseCallout">
            <a:avLst>
              <a:gd name="adj1" fmla="val 117034"/>
              <a:gd name="adj2" fmla="val 10013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latin typeface="Arial" charset="0"/>
              </a:rPr>
              <a:t>Main Body </a:t>
            </a:r>
          </a:p>
        </p:txBody>
      </p:sp>
    </p:spTree>
    <p:extLst>
      <p:ext uri="{BB962C8B-B14F-4D97-AF65-F5344CB8AC3E}">
        <p14:creationId xmlns:p14="http://schemas.microsoft.com/office/powerpoint/2010/main" val="110163387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75656" y="404664"/>
            <a:ext cx="5806428" cy="62356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fontScale="92500"/>
          </a:bodyPr>
          <a:lstStyle/>
          <a:p>
            <a:pPr algn="ctr"/>
            <a:r>
              <a:rPr lang="en-IN" sz="2400" b="1" dirty="0">
                <a:solidFill>
                  <a:schemeClr val="tx1"/>
                </a:solidFill>
                <a:effectLst>
                  <a:outerShdw blurRad="38100" dist="38100" dir="2700000" algn="tl">
                    <a:srgbClr val="000000">
                      <a:alpha val="43137"/>
                    </a:srgbClr>
                  </a:outerShdw>
                </a:effectLst>
              </a:rPr>
              <a:t>CONDITIONAL CONSTRUCT – if else STATEMENT</a:t>
            </a:r>
          </a:p>
        </p:txBody>
      </p:sp>
      <p:sp>
        <p:nvSpPr>
          <p:cNvPr id="6" name="Rectangle 5"/>
          <p:cNvSpPr/>
          <p:nvPr/>
        </p:nvSpPr>
        <p:spPr>
          <a:xfrm>
            <a:off x="785786" y="2204864"/>
            <a:ext cx="7572428" cy="3108543"/>
          </a:xfrm>
          <a:prstGeom prst="rect">
            <a:avLst/>
          </a:prstGeom>
        </p:spPr>
        <p:txBody>
          <a:bodyPr wrap="square">
            <a:spAutoFit/>
          </a:bodyPr>
          <a:lstStyle/>
          <a:p>
            <a:pPr algn="just">
              <a:buFont typeface="Wingdings" pitchFamily="2" charset="2"/>
              <a:buChar char="ü"/>
            </a:pPr>
            <a:r>
              <a:rPr lang="en-IN" sz="2800" b="1" dirty="0">
                <a:effectLst>
                  <a:outerShdw blurRad="38100" dist="38100" dir="2700000" algn="tl">
                    <a:srgbClr val="000000">
                      <a:alpha val="43137"/>
                    </a:srgbClr>
                  </a:outerShdw>
                </a:effectLst>
              </a:rPr>
              <a:t>Each condition is a Boolean expression, and each body contains one or more commands that are to be executed conditionally. </a:t>
            </a:r>
          </a:p>
          <a:p>
            <a:pPr algn="just"/>
            <a:endParaRPr lang="en-IN" sz="2800" b="1" dirty="0">
              <a:effectLst>
                <a:outerShdw blurRad="38100" dist="38100" dir="2700000" algn="tl">
                  <a:srgbClr val="000000">
                    <a:alpha val="43137"/>
                  </a:srgbClr>
                </a:outerShdw>
              </a:effectLst>
            </a:endParaRPr>
          </a:p>
          <a:p>
            <a:pPr algn="just">
              <a:buFont typeface="Wingdings" pitchFamily="2" charset="2"/>
              <a:buChar char="ü"/>
            </a:pPr>
            <a:r>
              <a:rPr lang="en-IN" sz="2800" b="1" dirty="0">
                <a:effectLst>
                  <a:outerShdw blurRad="38100" dist="38100" dir="2700000" algn="tl">
                    <a:srgbClr val="000000">
                      <a:alpha val="43137"/>
                    </a:srgbClr>
                  </a:outerShdw>
                </a:effectLst>
              </a:rPr>
              <a:t>If the first condition succeeds, the first body will be executed; no other conditions or bodies are evaluated in that case. </a:t>
            </a:r>
          </a:p>
        </p:txBody>
      </p:sp>
    </p:spTree>
    <p:extLst>
      <p:ext uri="{BB962C8B-B14F-4D97-AF65-F5344CB8AC3E}">
        <p14:creationId xmlns:p14="http://schemas.microsoft.com/office/powerpoint/2010/main" val="11016338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03648" y="257802"/>
            <a:ext cx="5878436" cy="83958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400" b="1" dirty="0">
                <a:solidFill>
                  <a:schemeClr val="tx1"/>
                </a:solidFill>
                <a:effectLst>
                  <a:outerShdw blurRad="38100" dist="38100" dir="2700000" algn="tl">
                    <a:srgbClr val="000000">
                      <a:alpha val="43137"/>
                    </a:srgbClr>
                  </a:outerShdw>
                </a:effectLst>
              </a:rPr>
              <a:t>CONDITIONAL CONSTRUCT – if else STATEMENT</a:t>
            </a:r>
          </a:p>
        </p:txBody>
      </p:sp>
      <p:sp>
        <p:nvSpPr>
          <p:cNvPr id="6" name="Rectangle 5"/>
          <p:cNvSpPr/>
          <p:nvPr/>
        </p:nvSpPr>
        <p:spPr>
          <a:xfrm>
            <a:off x="1214414" y="1436354"/>
            <a:ext cx="7572428" cy="4401205"/>
          </a:xfrm>
          <a:prstGeom prst="rect">
            <a:avLst/>
          </a:prstGeom>
        </p:spPr>
        <p:txBody>
          <a:bodyPr wrap="square">
            <a:spAutoFit/>
          </a:bodyPr>
          <a:lstStyle/>
          <a:p>
            <a:pPr algn="just"/>
            <a:endParaRPr lang="en-IN" sz="2800" b="1" dirty="0">
              <a:effectLst>
                <a:outerShdw blurRad="38100" dist="38100" dir="2700000" algn="tl">
                  <a:srgbClr val="000000">
                    <a:alpha val="43137"/>
                  </a:srgbClr>
                </a:outerShdw>
              </a:effectLst>
            </a:endParaRPr>
          </a:p>
          <a:p>
            <a:pPr algn="just">
              <a:buFont typeface="Wingdings" pitchFamily="2" charset="2"/>
              <a:buChar char="ü"/>
            </a:pPr>
            <a:r>
              <a:rPr lang="en-IN" sz="2800" b="1" dirty="0">
                <a:effectLst>
                  <a:outerShdw blurRad="38100" dist="38100" dir="2700000" algn="tl">
                    <a:srgbClr val="000000">
                      <a:alpha val="43137"/>
                    </a:srgbClr>
                  </a:outerShdw>
                </a:effectLst>
              </a:rPr>
              <a:t>If the first condition fails, then the process continues in similar manner with the evaluation of the second condition. The execution of this overall construct will cause precisely one of the bodies to be executed. </a:t>
            </a:r>
          </a:p>
          <a:p>
            <a:pPr algn="just"/>
            <a:endParaRPr lang="en-IN" sz="2800" b="1" dirty="0">
              <a:effectLst>
                <a:outerShdw blurRad="38100" dist="38100" dir="2700000" algn="tl">
                  <a:srgbClr val="000000">
                    <a:alpha val="43137"/>
                  </a:srgbClr>
                </a:outerShdw>
              </a:effectLst>
            </a:endParaRPr>
          </a:p>
          <a:p>
            <a:pPr algn="just">
              <a:buFont typeface="Wingdings" pitchFamily="2" charset="2"/>
              <a:buChar char="ü"/>
            </a:pPr>
            <a:r>
              <a:rPr lang="en-IN" sz="2800" b="1" dirty="0">
                <a:effectLst>
                  <a:outerShdw blurRad="38100" dist="38100" dir="2700000" algn="tl">
                    <a:srgbClr val="000000">
                      <a:alpha val="43137"/>
                    </a:srgbClr>
                  </a:outerShdw>
                </a:effectLst>
              </a:rPr>
              <a:t>There may be any number of </a:t>
            </a:r>
            <a:r>
              <a:rPr lang="en-IN" sz="2800" b="1" dirty="0" err="1">
                <a:effectLst>
                  <a:outerShdw blurRad="38100" dist="38100" dir="2700000" algn="tl">
                    <a:srgbClr val="000000">
                      <a:alpha val="43137"/>
                    </a:srgbClr>
                  </a:outerShdw>
                </a:effectLst>
              </a:rPr>
              <a:t>elif</a:t>
            </a:r>
            <a:r>
              <a:rPr lang="en-IN" sz="2800" b="1" dirty="0">
                <a:effectLst>
                  <a:outerShdw blurRad="38100" dist="38100" dir="2700000" algn="tl">
                    <a:srgbClr val="000000">
                      <a:alpha val="43137"/>
                    </a:srgbClr>
                  </a:outerShdw>
                </a:effectLst>
              </a:rPr>
              <a:t> clauses (including zero), and</a:t>
            </a:r>
          </a:p>
          <a:p>
            <a:pPr algn="just">
              <a:buFont typeface="Wingdings" pitchFamily="2" charset="2"/>
              <a:buChar char="ü"/>
            </a:pPr>
            <a:r>
              <a:rPr lang="en-IN" sz="2800" b="1" dirty="0">
                <a:effectLst>
                  <a:outerShdw blurRad="38100" dist="38100" dir="2700000" algn="tl">
                    <a:srgbClr val="000000">
                      <a:alpha val="43137"/>
                    </a:srgbClr>
                  </a:outerShdw>
                </a:effectLst>
              </a:rPr>
              <a:t> The final else clause is optional. </a:t>
            </a:r>
            <a:endParaRPr lang="en-IN"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4509" y="5034930"/>
            <a:ext cx="7358114" cy="1357322"/>
          </a:xfrm>
        </p:spPr>
        <p:txBody>
          <a:bodyPr>
            <a:noAutofit/>
          </a:bodyPr>
          <a:lstStyle/>
          <a:p>
            <a:pPr algn="ctr"/>
            <a:r>
              <a:rPr lang="en-US" sz="3200" b="1" u="sng" dirty="0">
                <a:effectLst>
                  <a:outerShdw blurRad="38100" dist="38100" dir="2700000" algn="tl">
                    <a:srgbClr val="000000">
                      <a:alpha val="43137"/>
                    </a:srgbClr>
                  </a:outerShdw>
                </a:effectLst>
              </a:rPr>
              <a:t>CONDITIONAL AND ITERATIVE STATEMENTS</a:t>
            </a:r>
          </a:p>
        </p:txBody>
      </p:sp>
      <p:grpSp>
        <p:nvGrpSpPr>
          <p:cNvPr id="2" name="Group 14"/>
          <p:cNvGrpSpPr/>
          <p:nvPr/>
        </p:nvGrpSpPr>
        <p:grpSpPr>
          <a:xfrm>
            <a:off x="285720" y="1268760"/>
            <a:ext cx="2357454" cy="3717759"/>
            <a:chOff x="1357290" y="857232"/>
            <a:chExt cx="2214578" cy="4629353"/>
          </a:xfrm>
        </p:grpSpPr>
        <p:sp>
          <p:nvSpPr>
            <p:cNvPr id="5" name="Rectangle 4"/>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6" name="Rectangle 5"/>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8" name="Rectangle 7"/>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9" name="Down Arrow 8"/>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1" name="Down Arrow 10"/>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2" name="Down Arrow 11"/>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3" name="Down Arrow 12"/>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TextBox 13"/>
            <p:cNvSpPr txBox="1"/>
            <p:nvPr/>
          </p:nvSpPr>
          <p:spPr>
            <a:xfrm>
              <a:off x="1357290" y="4286256"/>
              <a:ext cx="2214578" cy="1200329"/>
            </a:xfrm>
            <a:prstGeom prst="rect">
              <a:avLst/>
            </a:prstGeom>
            <a:noFill/>
            <a:scene3d>
              <a:camera prst="obliqueTopLeft"/>
              <a:lightRig rig="threePt" dir="t"/>
            </a:scene3d>
          </p:spPr>
          <p:txBody>
            <a:bodyPr wrap="square" rtlCol="0">
              <a:spAutoFit/>
            </a:bodyPr>
            <a:lstStyle/>
            <a:p>
              <a:pPr algn="ctr"/>
              <a:r>
                <a:rPr lang="en-US" sz="3600" b="1" u="sng" dirty="0">
                  <a:effectLst>
                    <a:outerShdw blurRad="38100" dist="38100" dir="2700000" algn="tl">
                      <a:srgbClr val="000000">
                        <a:alpha val="43137"/>
                      </a:srgbClr>
                    </a:outerShdw>
                  </a:effectLst>
                </a:rPr>
                <a:t>SEQUENCE</a:t>
              </a:r>
              <a:endParaRPr lang="en-IN" sz="3600" b="1" u="sng" dirty="0">
                <a:effectLst>
                  <a:outerShdw blurRad="38100" dist="38100" dir="2700000" algn="tl">
                    <a:srgbClr val="000000">
                      <a:alpha val="43137"/>
                    </a:srgbClr>
                  </a:outerShdw>
                </a:effectLst>
              </a:endParaRPr>
            </a:p>
          </p:txBody>
        </p:sp>
      </p:grpSp>
      <p:grpSp>
        <p:nvGrpSpPr>
          <p:cNvPr id="3" name="Group 76"/>
          <p:cNvGrpSpPr/>
          <p:nvPr/>
        </p:nvGrpSpPr>
        <p:grpSpPr>
          <a:xfrm>
            <a:off x="2928926" y="1268760"/>
            <a:ext cx="2963426" cy="3163761"/>
            <a:chOff x="2928926" y="600508"/>
            <a:chExt cx="3214710" cy="3832013"/>
          </a:xfrm>
        </p:grpSpPr>
        <p:sp>
          <p:nvSpPr>
            <p:cNvPr id="16" name="Flowchart: Decision 1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8" name="Rectangle 1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0" name="Rectangle 19"/>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Flowchart: Connector 20"/>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29" name="Straight Connector 28"/>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30" name="Left Arrow 29"/>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6" name="Left Arrow 45"/>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Connector 49"/>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8" name="Left Arrow 27"/>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3143240" y="3786190"/>
              <a:ext cx="2714644"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rPr>
                <a:t>SELECTION</a:t>
              </a:r>
              <a:endParaRPr lang="en-IN" sz="3600" b="1" u="sng" dirty="0">
                <a:effectLst>
                  <a:outerShdw blurRad="38100" dist="38100" dir="2700000" algn="tl">
                    <a:srgbClr val="000000">
                      <a:alpha val="43137"/>
                    </a:srgbClr>
                  </a:outerShdw>
                </a:effectLst>
              </a:endParaRPr>
            </a:p>
          </p:txBody>
        </p:sp>
      </p:grpSp>
      <p:grpSp>
        <p:nvGrpSpPr>
          <p:cNvPr id="4" name="Group 77"/>
          <p:cNvGrpSpPr/>
          <p:nvPr/>
        </p:nvGrpSpPr>
        <p:grpSpPr>
          <a:xfrm>
            <a:off x="6286512" y="1268760"/>
            <a:ext cx="2445851" cy="3163761"/>
            <a:chOff x="6429388" y="657432"/>
            <a:chExt cx="2500330" cy="3775089"/>
          </a:xfrm>
          <a:solidFill>
            <a:schemeClr val="accent1"/>
          </a:solidFill>
        </p:grpSpPr>
        <p:sp>
          <p:nvSpPr>
            <p:cNvPr id="61" name="TextBox 60"/>
            <p:cNvSpPr txBox="1"/>
            <p:nvPr/>
          </p:nvSpPr>
          <p:spPr>
            <a:xfrm>
              <a:off x="6429388" y="3786190"/>
              <a:ext cx="2500330" cy="646331"/>
            </a:xfrm>
            <a:prstGeom prst="rect">
              <a:avLst/>
            </a:prstGeom>
            <a:solidFill>
              <a:schemeClr val="bg1"/>
            </a:solidFill>
          </p:spPr>
          <p:txBody>
            <a:bodyPr wrap="square" rtlCol="0">
              <a:spAutoFit/>
            </a:bodyPr>
            <a:lstStyle/>
            <a:p>
              <a:pPr algn="ctr"/>
              <a:r>
                <a:rPr lang="en-US" sz="3600" b="1" u="sng" dirty="0">
                  <a:effectLst>
                    <a:outerShdw blurRad="38100" dist="38100" dir="2700000" algn="tl">
                      <a:srgbClr val="000000">
                        <a:alpha val="43137"/>
                      </a:srgbClr>
                    </a:outerShdw>
                  </a:effectLst>
                </a:rPr>
                <a:t>ITERATION</a:t>
              </a:r>
              <a:endParaRPr lang="en-IN" sz="3600" b="1" u="sng" dirty="0">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a:grpFill/>
          </p:grpSpPr>
          <p:cxnSp>
            <p:nvCxnSpPr>
              <p:cNvPr id="70" name="Straight Connector 69"/>
              <p:cNvCxnSpPr/>
              <p:nvPr/>
            </p:nvCxnSpPr>
            <p:spPr>
              <a:xfrm flipV="1">
                <a:off x="6701758" y="1113956"/>
                <a:ext cx="560392" cy="10318"/>
              </a:xfrm>
              <a:prstGeom prst="line">
                <a:avLst/>
              </a:prstGeom>
              <a:grpFill/>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Flowchart: Decision 16"/>
              <p:cNvSpPr/>
              <p:nvPr/>
            </p:nvSpPr>
            <p:spPr>
              <a:xfrm>
                <a:off x="7215206" y="657432"/>
                <a:ext cx="1285884" cy="928694"/>
              </a:xfrm>
              <a:prstGeom prst="flowChartDecision">
                <a:avLst/>
              </a:prstGeom>
              <a:grp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53" name="Rectangle 52"/>
              <p:cNvSpPr/>
              <p:nvPr/>
            </p:nvSpPr>
            <p:spPr>
              <a:xfrm>
                <a:off x="7286644" y="1857364"/>
                <a:ext cx="1143008" cy="571504"/>
              </a:xfrm>
              <a:prstGeom prst="rect">
                <a:avLst/>
              </a:prstGeom>
              <a:grp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54" name="Straight Connector 53"/>
              <p:cNvCxnSpPr/>
              <p:nvPr/>
            </p:nvCxnSpPr>
            <p:spPr>
              <a:xfrm>
                <a:off x="8486576" y="1112368"/>
                <a:ext cx="428628" cy="1588"/>
              </a:xfrm>
              <a:prstGeom prst="line">
                <a:avLst/>
              </a:prstGeom>
              <a:grpFill/>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5" name="Straight Connector 54"/>
              <p:cNvCxnSpPr/>
              <p:nvPr/>
            </p:nvCxnSpPr>
            <p:spPr>
              <a:xfrm rot="16200000" flipH="1">
                <a:off x="7744528" y="2172372"/>
                <a:ext cx="2215710" cy="11794"/>
              </a:xfrm>
              <a:prstGeom prst="line">
                <a:avLst/>
              </a:prstGeom>
              <a:grpFill/>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9" name="Straight Connector 58"/>
              <p:cNvCxnSpPr/>
              <p:nvPr/>
            </p:nvCxnSpPr>
            <p:spPr>
              <a:xfrm rot="5400000">
                <a:off x="7727860" y="1699180"/>
                <a:ext cx="285752" cy="1588"/>
              </a:xfrm>
              <a:prstGeom prst="line">
                <a:avLst/>
              </a:prstGeom>
              <a:grpFill/>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4" name="Straight Connector 63"/>
              <p:cNvCxnSpPr/>
              <p:nvPr/>
            </p:nvCxnSpPr>
            <p:spPr>
              <a:xfrm rot="10800000">
                <a:off x="6715140" y="3000372"/>
                <a:ext cx="1214446" cy="1588"/>
              </a:xfrm>
              <a:prstGeom prst="line">
                <a:avLst/>
              </a:prstGeom>
              <a:grpFill/>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2" name="Straight Connector 61"/>
              <p:cNvCxnSpPr/>
              <p:nvPr/>
            </p:nvCxnSpPr>
            <p:spPr>
              <a:xfrm rot="16200000" flipH="1">
                <a:off x="5749933" y="2036753"/>
                <a:ext cx="1987676" cy="57262"/>
              </a:xfrm>
              <a:prstGeom prst="line">
                <a:avLst/>
              </a:prstGeom>
              <a:grpFill/>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8" name="Straight Connector 57"/>
              <p:cNvCxnSpPr/>
              <p:nvPr/>
            </p:nvCxnSpPr>
            <p:spPr>
              <a:xfrm rot="5400000">
                <a:off x="7565705" y="2750339"/>
                <a:ext cx="642942" cy="1588"/>
              </a:xfrm>
              <a:prstGeom prst="line">
                <a:avLst/>
              </a:prstGeom>
              <a:grpFill/>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4381" y="2348880"/>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CONDITIONAL CONSTRUCT – if else STATEMENT</a:t>
            </a:r>
          </a:p>
        </p:txBody>
      </p:sp>
      <p:sp>
        <p:nvSpPr>
          <p:cNvPr id="5" name="Title 1"/>
          <p:cNvSpPr txBox="1">
            <a:spLocks/>
          </p:cNvSpPr>
          <p:nvPr/>
        </p:nvSpPr>
        <p:spPr>
          <a:xfrm>
            <a:off x="929682" y="3491685"/>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 - PROGRAM</a:t>
            </a:r>
          </a:p>
        </p:txBody>
      </p:sp>
    </p:spTree>
    <p:extLst>
      <p:ext uri="{BB962C8B-B14F-4D97-AF65-F5344CB8AC3E}">
        <p14:creationId xmlns:p14="http://schemas.microsoft.com/office/powerpoint/2010/main" val="11016338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428604"/>
            <a:ext cx="5664692" cy="69614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EXAMPLES – if STATEMENT</a:t>
            </a:r>
          </a:p>
        </p:txBody>
      </p:sp>
      <p:pic>
        <p:nvPicPr>
          <p:cNvPr id="1027" name="Picture 3"/>
          <p:cNvPicPr>
            <a:picLocks noChangeAspect="1" noChangeArrowheads="1"/>
          </p:cNvPicPr>
          <p:nvPr/>
        </p:nvPicPr>
        <p:blipFill>
          <a:blip r:embed="rId2" cstate="print"/>
          <a:srcRect l="39568" t="5078" r="26940" b="75391"/>
          <a:stretch>
            <a:fillRect/>
          </a:stretch>
        </p:blipFill>
        <p:spPr bwMode="auto">
          <a:xfrm>
            <a:off x="4500562" y="5214950"/>
            <a:ext cx="3050403" cy="1000132"/>
          </a:xfrm>
          <a:prstGeom prst="rect">
            <a:avLst/>
          </a:prstGeom>
          <a:noFill/>
          <a:ln w="9525">
            <a:noFill/>
            <a:miter lim="800000"/>
            <a:headEnd/>
            <a:tailEnd/>
          </a:ln>
          <a:effectLst/>
        </p:spPr>
      </p:pic>
      <p:sp>
        <p:nvSpPr>
          <p:cNvPr id="6" name="Line Callout 3 (Border and Accent Bar) 5"/>
          <p:cNvSpPr/>
          <p:nvPr/>
        </p:nvSpPr>
        <p:spPr>
          <a:xfrm>
            <a:off x="755576" y="5286388"/>
            <a:ext cx="1744722" cy="642942"/>
          </a:xfrm>
          <a:prstGeom prst="accentBorderCallout3">
            <a:avLst>
              <a:gd name="adj1" fmla="val 18750"/>
              <a:gd name="adj2" fmla="val -8333"/>
              <a:gd name="adj3" fmla="val 18750"/>
              <a:gd name="adj4" fmla="val -16667"/>
              <a:gd name="adj5" fmla="val 100000"/>
              <a:gd name="adj6" fmla="val -16667"/>
              <a:gd name="adj7" fmla="val 133281"/>
              <a:gd name="adj8" fmla="val 2104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800" b="1" dirty="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 name="Picture 2"/>
          <p:cNvPicPr>
            <a:picLocks noChangeAspect="1" noChangeArrowheads="1"/>
          </p:cNvPicPr>
          <p:nvPr/>
        </p:nvPicPr>
        <p:blipFill>
          <a:blip r:embed="rId3" cstate="print"/>
          <a:srcRect l="42277" t="28320" r="19839" b="33594"/>
          <a:stretch>
            <a:fillRect/>
          </a:stretch>
        </p:blipFill>
        <p:spPr bwMode="auto">
          <a:xfrm>
            <a:off x="571472" y="1428736"/>
            <a:ext cx="4929222" cy="2786082"/>
          </a:xfrm>
          <a:prstGeom prst="rect">
            <a:avLst/>
          </a:prstGeom>
          <a:noFill/>
          <a:ln w="9525">
            <a:noFill/>
            <a:miter lim="800000"/>
            <a:headEnd/>
            <a:tailEnd/>
          </a:ln>
          <a:effectLst/>
        </p:spPr>
      </p:pic>
      <p:sp>
        <p:nvSpPr>
          <p:cNvPr id="8" name="Cloud Callout 7"/>
          <p:cNvSpPr/>
          <p:nvPr/>
        </p:nvSpPr>
        <p:spPr>
          <a:xfrm>
            <a:off x="5500694" y="3429000"/>
            <a:ext cx="3429024" cy="1285884"/>
          </a:xfrm>
          <a:prstGeom prst="cloudCallout">
            <a:avLst>
              <a:gd name="adj1" fmla="val -69125"/>
              <a:gd name="adj2" fmla="val -8214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dirty="0">
                <a:solidFill>
                  <a:schemeClr val="tx1"/>
                </a:solidFill>
                <a:effectLst>
                  <a:outerShdw blurRad="38100" dist="38100" dir="2700000" algn="tl">
                    <a:srgbClr val="000000">
                      <a:alpha val="43137"/>
                    </a:srgbClr>
                  </a:outerShdw>
                </a:effectLst>
              </a:rPr>
              <a:t>else is missing, it  is an optional statement</a:t>
            </a:r>
          </a:p>
        </p:txBody>
      </p:sp>
    </p:spTree>
    <p:extLst>
      <p:ext uri="{BB962C8B-B14F-4D97-AF65-F5344CB8AC3E}">
        <p14:creationId xmlns:p14="http://schemas.microsoft.com/office/powerpoint/2010/main" val="110163387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4381" y="242088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CONDITIONAL CONSTRUCT </a:t>
            </a:r>
          </a:p>
        </p:txBody>
      </p:sp>
      <p:sp>
        <p:nvSpPr>
          <p:cNvPr id="5" name="Title 1"/>
          <p:cNvSpPr txBox="1">
            <a:spLocks/>
          </p:cNvSpPr>
          <p:nvPr/>
        </p:nvSpPr>
        <p:spPr>
          <a:xfrm>
            <a:off x="964381" y="3429000"/>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 – if else STATEMENT</a:t>
            </a:r>
          </a:p>
        </p:txBody>
      </p:sp>
    </p:spTree>
    <p:extLst>
      <p:ext uri="{BB962C8B-B14F-4D97-AF65-F5344CB8AC3E}">
        <p14:creationId xmlns:p14="http://schemas.microsoft.com/office/powerpoint/2010/main" val="11016338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74137" y="285728"/>
            <a:ext cx="5805858" cy="642942"/>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 – if else STATEMENT</a:t>
            </a:r>
          </a:p>
        </p:txBody>
      </p:sp>
      <p:sp>
        <p:nvSpPr>
          <p:cNvPr id="6" name="Line Callout 3 (Border and Accent Bar) 5"/>
          <p:cNvSpPr/>
          <p:nvPr/>
        </p:nvSpPr>
        <p:spPr>
          <a:xfrm>
            <a:off x="785786" y="5286388"/>
            <a:ext cx="1714512" cy="642942"/>
          </a:xfrm>
          <a:prstGeom prst="accentBorderCallout3">
            <a:avLst>
              <a:gd name="adj1" fmla="val 18750"/>
              <a:gd name="adj2" fmla="val -8333"/>
              <a:gd name="adj3" fmla="val 18750"/>
              <a:gd name="adj4" fmla="val -16667"/>
              <a:gd name="adj5" fmla="val 100000"/>
              <a:gd name="adj6" fmla="val -16667"/>
              <a:gd name="adj7" fmla="val 133281"/>
              <a:gd name="adj8" fmla="val 262946"/>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2800" b="1" dirty="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3" cstate="print"/>
          <a:srcRect l="42313" t="29492" r="19802" b="28515"/>
          <a:stretch>
            <a:fillRect/>
          </a:stretch>
        </p:blipFill>
        <p:spPr bwMode="auto">
          <a:xfrm>
            <a:off x="214282" y="2000240"/>
            <a:ext cx="4929222" cy="3071834"/>
          </a:xfrm>
          <a:prstGeom prst="rect">
            <a:avLst/>
          </a:prstGeom>
          <a:noFill/>
          <a:ln w="9525">
            <a:noFill/>
            <a:miter lim="800000"/>
            <a:headEnd/>
            <a:tailEnd/>
          </a:ln>
          <a:effectLst/>
        </p:spPr>
      </p:pic>
      <p:sp>
        <p:nvSpPr>
          <p:cNvPr id="8" name="Cloud Callout 7"/>
          <p:cNvSpPr/>
          <p:nvPr/>
        </p:nvSpPr>
        <p:spPr>
          <a:xfrm>
            <a:off x="5714976" y="3000372"/>
            <a:ext cx="2714676" cy="1643074"/>
          </a:xfrm>
          <a:prstGeom prst="cloudCallout">
            <a:avLst>
              <a:gd name="adj1" fmla="val -136426"/>
              <a:gd name="adj2" fmla="val -327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a:solidFill>
                  <a:schemeClr val="tx1"/>
                </a:solidFill>
                <a:effectLst>
                  <a:outerShdw blurRad="38100" dist="38100" dir="2700000" algn="tl">
                    <a:srgbClr val="000000">
                      <a:alpha val="43137"/>
                    </a:srgbClr>
                  </a:outerShdw>
                </a:effectLst>
              </a:rPr>
              <a:t>else is used</a:t>
            </a:r>
          </a:p>
        </p:txBody>
      </p:sp>
      <p:pic>
        <p:nvPicPr>
          <p:cNvPr id="2052" name="Picture 4"/>
          <p:cNvPicPr>
            <a:picLocks noChangeAspect="1" noChangeArrowheads="1"/>
          </p:cNvPicPr>
          <p:nvPr/>
        </p:nvPicPr>
        <p:blipFill>
          <a:blip r:embed="rId4" cstate="print"/>
          <a:srcRect l="35175" t="2148" r="36823" b="75390"/>
          <a:stretch>
            <a:fillRect/>
          </a:stretch>
        </p:blipFill>
        <p:spPr bwMode="auto">
          <a:xfrm>
            <a:off x="5301512" y="4864053"/>
            <a:ext cx="3180809" cy="1434470"/>
          </a:xfrm>
          <a:prstGeom prst="rect">
            <a:avLst/>
          </a:prstGeom>
          <a:noFill/>
          <a:ln w="9525">
            <a:noFill/>
            <a:miter lim="800000"/>
            <a:headEnd/>
            <a:tailEnd/>
          </a:ln>
          <a:effectLst/>
        </p:spPr>
      </p:pic>
      <p:sp>
        <p:nvSpPr>
          <p:cNvPr id="11" name="Rounded Rectangular Callout 10"/>
          <p:cNvSpPr/>
          <p:nvPr/>
        </p:nvSpPr>
        <p:spPr>
          <a:xfrm>
            <a:off x="5786446" y="2000240"/>
            <a:ext cx="2643206" cy="571504"/>
          </a:xfrm>
          <a:prstGeom prst="wedgeRoundRectCallout">
            <a:avLst>
              <a:gd name="adj1" fmla="val -178744"/>
              <a:gd name="adj2" fmla="val 15697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dirty="0">
                <a:effectLst>
                  <a:outerShdw blurRad="38100" dist="38100" dir="2700000" algn="tl">
                    <a:srgbClr val="000000">
                      <a:alpha val="43137"/>
                    </a:srgbClr>
                  </a:outerShdw>
                </a:effectLst>
              </a:rPr>
              <a:t>: Colon Must</a:t>
            </a:r>
          </a:p>
        </p:txBody>
      </p:sp>
      <p:cxnSp>
        <p:nvCxnSpPr>
          <p:cNvPr id="14" name="Straight Connector 13"/>
          <p:cNvCxnSpPr/>
          <p:nvPr/>
        </p:nvCxnSpPr>
        <p:spPr>
          <a:xfrm flipV="1">
            <a:off x="1428728" y="2571744"/>
            <a:ext cx="4500594" cy="114300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64381" y="2285992"/>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CONDITIONAL CONSTRUCT</a:t>
            </a:r>
          </a:p>
        </p:txBody>
      </p:sp>
      <p:sp>
        <p:nvSpPr>
          <p:cNvPr id="5" name="Title 1"/>
          <p:cNvSpPr txBox="1">
            <a:spLocks/>
          </p:cNvSpPr>
          <p:nvPr/>
        </p:nvSpPr>
        <p:spPr>
          <a:xfrm>
            <a:off x="964381" y="3429000"/>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EXAMPLES – if  </a:t>
            </a:r>
            <a:r>
              <a:rPr lang="en-IN" sz="2800" b="1" dirty="0" err="1">
                <a:solidFill>
                  <a:schemeClr val="tx1"/>
                </a:solidFill>
                <a:effectLst>
                  <a:outerShdw blurRad="38100" dist="38100" dir="2700000" algn="tl">
                    <a:srgbClr val="000000">
                      <a:alpha val="43137"/>
                    </a:srgbClr>
                  </a:outerShdw>
                </a:effectLst>
              </a:rPr>
              <a:t>elif</a:t>
            </a:r>
            <a:r>
              <a:rPr lang="en-IN" sz="2800" b="1" dirty="0">
                <a:solidFill>
                  <a:schemeClr val="tx1"/>
                </a:solidFill>
                <a:effectLst>
                  <a:outerShdw blurRad="38100" dist="38100" dir="2700000" algn="tl">
                    <a:srgbClr val="000000">
                      <a:alpha val="43137"/>
                    </a:srgbClr>
                  </a:outerShdw>
                </a:effectLst>
              </a:rPr>
              <a:t> STATEMENT</a:t>
            </a:r>
          </a:p>
        </p:txBody>
      </p:sp>
    </p:spTree>
    <p:extLst>
      <p:ext uri="{BB962C8B-B14F-4D97-AF65-F5344CB8AC3E}">
        <p14:creationId xmlns:p14="http://schemas.microsoft.com/office/powerpoint/2010/main" val="110163387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57290" y="456698"/>
            <a:ext cx="5878723" cy="54341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a:solidFill>
                  <a:schemeClr val="tx1"/>
                </a:solidFill>
                <a:effectLst>
                  <a:outerShdw blurRad="38100" dist="38100" dir="2700000" algn="tl">
                    <a:srgbClr val="000000">
                      <a:alpha val="43137"/>
                    </a:srgbClr>
                  </a:outerShdw>
                </a:effectLst>
              </a:rPr>
              <a:t>EXAMPLES – if  </a:t>
            </a:r>
            <a:r>
              <a:rPr lang="en-IN" sz="2800" b="1" dirty="0" err="1">
                <a:solidFill>
                  <a:schemeClr val="tx1"/>
                </a:solidFill>
                <a:effectLst>
                  <a:outerShdw blurRad="38100" dist="38100" dir="2700000" algn="tl">
                    <a:srgbClr val="000000">
                      <a:alpha val="43137"/>
                    </a:srgbClr>
                  </a:outerShdw>
                </a:effectLst>
              </a:rPr>
              <a:t>elif</a:t>
            </a:r>
            <a:r>
              <a:rPr lang="en-IN" sz="2800" b="1" dirty="0">
                <a:solidFill>
                  <a:schemeClr val="tx1"/>
                </a:solidFill>
                <a:effectLst>
                  <a:outerShdw blurRad="38100" dist="38100" dir="2700000" algn="tl">
                    <a:srgbClr val="000000">
                      <a:alpha val="43137"/>
                    </a:srgbClr>
                  </a:outerShdw>
                </a:effectLst>
              </a:rPr>
              <a:t> STATEMENT</a:t>
            </a:r>
          </a:p>
        </p:txBody>
      </p:sp>
      <p:pic>
        <p:nvPicPr>
          <p:cNvPr id="3075" name="Picture 3"/>
          <p:cNvPicPr>
            <a:picLocks noChangeAspect="1" noChangeArrowheads="1"/>
          </p:cNvPicPr>
          <p:nvPr/>
        </p:nvPicPr>
        <p:blipFill>
          <a:blip r:embed="rId2" cstate="print"/>
          <a:srcRect l="46706" t="31445" r="16508" b="23633"/>
          <a:stretch>
            <a:fillRect/>
          </a:stretch>
        </p:blipFill>
        <p:spPr bwMode="auto">
          <a:xfrm>
            <a:off x="571472" y="1428736"/>
            <a:ext cx="5306601" cy="3643338"/>
          </a:xfrm>
          <a:prstGeom prst="rect">
            <a:avLst/>
          </a:prstGeom>
          <a:noFill/>
          <a:ln w="9525">
            <a:noFill/>
            <a:miter lim="800000"/>
            <a:headEnd/>
            <a:tailEnd/>
          </a:ln>
          <a:effectLst/>
        </p:spPr>
      </p:pic>
      <p:sp>
        <p:nvSpPr>
          <p:cNvPr id="6" name="Line Callout 2 (Border and Accent Bar) 5"/>
          <p:cNvSpPr/>
          <p:nvPr/>
        </p:nvSpPr>
        <p:spPr>
          <a:xfrm>
            <a:off x="6643702" y="1643050"/>
            <a:ext cx="2214578" cy="2786082"/>
          </a:xfrm>
          <a:prstGeom prst="accentBorderCallout2">
            <a:avLst>
              <a:gd name="adj1" fmla="val 18750"/>
              <a:gd name="adj2" fmla="val -8333"/>
              <a:gd name="adj3" fmla="val 18750"/>
              <a:gd name="adj4" fmla="val -16667"/>
              <a:gd name="adj5" fmla="val 62401"/>
              <a:gd name="adj6" fmla="val -143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800" b="1" u="sng" dirty="0">
                <a:effectLst>
                  <a:outerShdw blurRad="38100" dist="38100" dir="2700000" algn="tl">
                    <a:srgbClr val="000000">
                      <a:alpha val="43137"/>
                    </a:srgbClr>
                  </a:outerShdw>
                </a:effectLst>
              </a:rPr>
              <a:t>READ AS</a:t>
            </a:r>
          </a:p>
          <a:p>
            <a:pPr algn="ctr"/>
            <a:r>
              <a:rPr lang="en-IN" sz="2800" b="1" dirty="0">
                <a:effectLst>
                  <a:outerShdw blurRad="38100" dist="38100" dir="2700000" algn="tl">
                    <a:srgbClr val="000000">
                      <a:alpha val="43137"/>
                    </a:srgbClr>
                  </a:outerShdw>
                </a:effectLst>
              </a:rPr>
              <a:t>18 is less than age </a:t>
            </a:r>
          </a:p>
          <a:p>
            <a:pPr algn="ctr"/>
            <a:r>
              <a:rPr lang="en-IN" sz="2800" b="1" dirty="0">
                <a:effectLst>
                  <a:outerShdw blurRad="38100" dist="38100" dir="2700000" algn="tl">
                    <a:srgbClr val="000000">
                      <a:alpha val="43137"/>
                    </a:srgbClr>
                  </a:outerShdw>
                </a:effectLst>
              </a:rPr>
              <a:t>and  </a:t>
            </a:r>
          </a:p>
          <a:p>
            <a:pPr algn="ctr"/>
            <a:r>
              <a:rPr lang="en-IN" sz="2800" b="1" dirty="0">
                <a:effectLst>
                  <a:outerShdw blurRad="38100" dist="38100" dir="2700000" algn="tl">
                    <a:srgbClr val="000000">
                      <a:alpha val="43137"/>
                    </a:srgbClr>
                  </a:outerShdw>
                </a:effectLst>
              </a:rPr>
              <a:t>18 is less than 60</a:t>
            </a:r>
          </a:p>
        </p:txBody>
      </p:sp>
      <p:pic>
        <p:nvPicPr>
          <p:cNvPr id="3076" name="Picture 4"/>
          <p:cNvPicPr>
            <a:picLocks noChangeAspect="1" noChangeArrowheads="1"/>
          </p:cNvPicPr>
          <p:nvPr/>
        </p:nvPicPr>
        <p:blipFill>
          <a:blip r:embed="rId3" cstate="print"/>
          <a:srcRect l="40117" t="8008" r="40117" b="73437"/>
          <a:stretch>
            <a:fillRect/>
          </a:stretch>
        </p:blipFill>
        <p:spPr bwMode="auto">
          <a:xfrm>
            <a:off x="5857884" y="5072074"/>
            <a:ext cx="2436411" cy="1285884"/>
          </a:xfrm>
          <a:prstGeom prst="rect">
            <a:avLst/>
          </a:prstGeom>
          <a:noFill/>
          <a:ln w="9525">
            <a:noFill/>
            <a:miter lim="800000"/>
            <a:headEnd/>
            <a:tailEnd/>
          </a:ln>
          <a:effectLst/>
        </p:spPr>
      </p:pic>
      <p:sp>
        <p:nvSpPr>
          <p:cNvPr id="8" name="Rounded Rectangular Callout 7"/>
          <p:cNvSpPr/>
          <p:nvPr/>
        </p:nvSpPr>
        <p:spPr>
          <a:xfrm>
            <a:off x="1357290" y="5429264"/>
            <a:ext cx="1714512" cy="857256"/>
          </a:xfrm>
          <a:prstGeom prst="wedgeRoundRectCallout">
            <a:avLst>
              <a:gd name="adj1" fmla="val 217049"/>
              <a:gd name="adj2" fmla="val 2186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u="sng" dirty="0">
                <a:solidFill>
                  <a:schemeClr val="accent2"/>
                </a:solidFill>
                <a:effectLst>
                  <a:outerShdw blurRad="38100" dist="38100" dir="2700000" algn="tl">
                    <a:srgbClr val="000000">
                      <a:alpha val="43137"/>
                    </a:srgbClr>
                  </a:outerShdw>
                </a:effectLst>
              </a:rPr>
              <a:t>OUTPUT</a:t>
            </a:r>
          </a:p>
        </p:txBody>
      </p:sp>
    </p:spTree>
    <p:extLst>
      <p:ext uri="{BB962C8B-B14F-4D97-AF65-F5344CB8AC3E}">
        <p14:creationId xmlns:p14="http://schemas.microsoft.com/office/powerpoint/2010/main" val="11016338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57356" y="642918"/>
            <a:ext cx="5423175"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a:solidFill>
                  <a:schemeClr val="accent2"/>
                </a:solidFill>
                <a:effectLst>
                  <a:outerShdw blurRad="38100" dist="38100" dir="2700000" algn="tl">
                    <a:srgbClr val="000000">
                      <a:alpha val="43137"/>
                    </a:srgbClr>
                  </a:outerShdw>
                </a:effectLst>
                <a:ea typeface="Batang" pitchFamily="18" charset="-127"/>
                <a:cs typeface="Arial" pitchFamily="34" charset="0"/>
              </a:rPr>
              <a:t>OR</a:t>
            </a: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a:solidFill>
                <a:schemeClr val="bg1"/>
              </a:solidFill>
              <a:effectLst>
                <a:outerShdw blurRad="38100" dist="38100" dir="2700000" algn="tl">
                  <a:srgbClr val="000000">
                    <a:alpha val="43137"/>
                  </a:srgbClr>
                </a:outerShdw>
              </a:effectLst>
              <a:cs typeface="Arial" pitchFamily="34" charset="0"/>
            </a:endParaRPr>
          </a:p>
        </p:txBody>
      </p:sp>
      <p:grpSp>
        <p:nvGrpSpPr>
          <p:cNvPr id="9" name="Group 77"/>
          <p:cNvGrpSpPr/>
          <p:nvPr/>
        </p:nvGrpSpPr>
        <p:grpSpPr>
          <a:xfrm>
            <a:off x="3571868" y="2571744"/>
            <a:ext cx="2500330" cy="3775089"/>
            <a:chOff x="6429388" y="657432"/>
            <a:chExt cx="2500330" cy="3775089"/>
          </a:xfrm>
        </p:grpSpPr>
        <p:sp>
          <p:nvSpPr>
            <p:cNvPr id="10" name="TextBox 9"/>
            <p:cNvSpPr txBox="1"/>
            <p:nvPr/>
          </p:nvSpPr>
          <p:spPr>
            <a:xfrm>
              <a:off x="6429388" y="3786190"/>
              <a:ext cx="2500330"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rPr>
                <a:t>ITERATION</a:t>
              </a:r>
              <a:endParaRPr lang="en-IN" sz="3600" b="1" u="sng" dirty="0">
                <a:effectLst>
                  <a:outerShdw blurRad="38100" dist="38100" dir="2700000" algn="tl">
                    <a:srgbClr val="000000">
                      <a:alpha val="43137"/>
                    </a:srgbClr>
                  </a:outerShdw>
                </a:effectLst>
              </a:endParaRPr>
            </a:p>
          </p:txBody>
        </p:sp>
        <p:grpSp>
          <p:nvGrpSpPr>
            <p:cNvPr id="11" name="Group 75"/>
            <p:cNvGrpSpPr/>
            <p:nvPr/>
          </p:nvGrpSpPr>
          <p:grpSpPr>
            <a:xfrm>
              <a:off x="6701758" y="657432"/>
              <a:ext cx="2213446" cy="2628692"/>
              <a:chOff x="6701758" y="657432"/>
              <a:chExt cx="2213446" cy="2628692"/>
            </a:xfrm>
          </p:grpSpPr>
          <p:cxnSp>
            <p:nvCxnSpPr>
              <p:cNvPr id="12" name="Straight Connector 11"/>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3" name="Flowchart: Decision 12"/>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4" name="Rectangle 13"/>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5" name="Straight Connector 14"/>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10163387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54538" y="571480"/>
            <a:ext cx="5234924" cy="55383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3</a:t>
            </a:r>
            <a:r>
              <a:rPr lang="en-US" sz="2800" b="1" dirty="0">
                <a:solidFill>
                  <a:srgbClr val="FFFF00"/>
                </a:solidFill>
                <a:effectLst>
                  <a:outerShdw blurRad="38100" dist="38100" dir="2700000" algn="tl">
                    <a:srgbClr val="000000">
                      <a:alpha val="43137"/>
                    </a:srgbClr>
                  </a:outerShdw>
                </a:effectLst>
                <a:ea typeface="Batang" pitchFamily="18" charset="-127"/>
                <a:cs typeface="Arial" pitchFamily="34" charset="0"/>
              </a:rPr>
              <a:t>. </a:t>
            </a: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ITERATION</a:t>
            </a:r>
            <a:r>
              <a:rPr lang="en-US" sz="2800" b="1" dirty="0">
                <a:solidFill>
                  <a:srgbClr val="FFFF00"/>
                </a:solidFill>
                <a:effectLst>
                  <a:outerShdw blurRad="38100" dist="38100" dir="2700000" algn="tl">
                    <a:srgbClr val="000000">
                      <a:alpha val="43137"/>
                    </a:srgbClr>
                  </a:outerShdw>
                </a:effectLst>
                <a:ea typeface="Batang" pitchFamily="18" charset="-127"/>
                <a:cs typeface="Arial" pitchFamily="34" charset="0"/>
              </a:rPr>
              <a:t> </a:t>
            </a:r>
            <a:r>
              <a:rPr lang="en-US" sz="2800" b="1" dirty="0">
                <a:solidFill>
                  <a:schemeClr val="accent2"/>
                </a:solidFill>
                <a:effectLst>
                  <a:outerShdw blurRad="38100" dist="38100" dir="2700000" algn="tl">
                    <a:srgbClr val="000000">
                      <a:alpha val="43137"/>
                    </a:srgbClr>
                  </a:outerShdw>
                </a:effectLst>
                <a:ea typeface="Batang" pitchFamily="18" charset="-127"/>
                <a:cs typeface="Arial" pitchFamily="34" charset="0"/>
              </a:rPr>
              <a:t>OR</a:t>
            </a:r>
            <a:r>
              <a:rPr lang="en-US" sz="2800" b="1" dirty="0">
                <a:solidFill>
                  <a:srgbClr val="FFFF00"/>
                </a:solidFill>
                <a:effectLst>
                  <a:outerShdw blurRad="38100" dist="38100" dir="2700000" algn="tl">
                    <a:srgbClr val="000000">
                      <a:alpha val="43137"/>
                    </a:srgbClr>
                  </a:outerShdw>
                </a:effectLst>
                <a:ea typeface="Batang" pitchFamily="18" charset="-127"/>
                <a:cs typeface="Arial" pitchFamily="34" charset="0"/>
              </a:rPr>
              <a:t> </a:t>
            </a: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LOOPING</a:t>
            </a:r>
            <a:endParaRPr lang="en-US" sz="2800" b="1" dirty="0">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750067" y="1844824"/>
            <a:ext cx="7643866" cy="4305320"/>
          </a:xfrm>
          <a:prstGeom prst="rect">
            <a:avLst/>
          </a:prstGeom>
        </p:spPr>
        <p:txBody>
          <a:bodyPr vert="horz" lIns="91440" tIns="45720" rIns="91440" bIns="45720" rtlCol="0">
            <a:normAutofit fontScale="92500" lnSpcReduction="10000"/>
          </a:bodyPr>
          <a:lstStyle/>
          <a:p>
            <a:pPr marL="342900" marR="0" lvl="0" indent="-342900" defTabSz="914400" rtl="0" eaLnBrk="1" fontAlgn="auto" latinLnBrk="0" hangingPunct="1">
              <a:lnSpc>
                <a:spcPct val="90000"/>
              </a:lnSpc>
              <a:spcBef>
                <a:spcPct val="20000"/>
              </a:spcBef>
              <a:spcAft>
                <a:spcPts val="0"/>
              </a:spcAft>
              <a:buClrTx/>
              <a:buSzTx/>
              <a:tabLst/>
              <a:defRPr/>
            </a:pPr>
            <a:r>
              <a:rPr kumimoji="0" lang="en-US" sz="2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rPr>
              <a:t>		</a:t>
            </a:r>
            <a:endParaRPr kumimoji="0" lang="en-US" sz="3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ea typeface="+mn-ea"/>
              <a:cs typeface="+mn-cs"/>
            </a:endParaRPr>
          </a:p>
          <a:p>
            <a:pPr marL="342900" lvl="0" indent="-342900">
              <a:lnSpc>
                <a:spcPct val="90000"/>
              </a:lnSpc>
              <a:spcBef>
                <a:spcPct val="20000"/>
              </a:spcBef>
              <a:defRPr/>
            </a:pPr>
            <a:r>
              <a:rPr lang="en-US" sz="3000" b="1" i="1" dirty="0">
                <a:solidFill>
                  <a:schemeClr val="accent2"/>
                </a:solidFill>
                <a:effectLst>
                  <a:outerShdw blurRad="38100" dist="38100" dir="2700000" algn="tl">
                    <a:srgbClr val="000000">
                      <a:alpha val="43137"/>
                    </a:srgbClr>
                  </a:outerShdw>
                </a:effectLst>
              </a:rPr>
              <a:t>What is loop or iteration?</a:t>
            </a:r>
          </a:p>
          <a:p>
            <a:pPr marL="342900" lvl="0" indent="-342900">
              <a:lnSpc>
                <a:spcPct val="90000"/>
              </a:lnSpc>
              <a:spcBef>
                <a:spcPct val="20000"/>
              </a:spcBef>
            </a:pPr>
            <a:r>
              <a:rPr lang="en-IN" sz="3000" b="1" dirty="0">
                <a:effectLst>
                  <a:outerShdw blurRad="38100" dist="38100" dir="2700000" algn="tl">
                    <a:srgbClr val="000000">
                      <a:alpha val="43137"/>
                    </a:srgbClr>
                  </a:outerShdw>
                </a:effectLst>
              </a:rPr>
              <a:t>		Loops can execute a block of code number of times until a certain condition is met.</a:t>
            </a:r>
          </a:p>
          <a:p>
            <a:pPr marL="342900" lvl="0" indent="-342900">
              <a:lnSpc>
                <a:spcPct val="90000"/>
              </a:lnSpc>
              <a:spcBef>
                <a:spcPct val="20000"/>
              </a:spcBef>
            </a:pPr>
            <a:r>
              <a:rPr lang="en-IN" sz="3000" b="1" dirty="0">
                <a:solidFill>
                  <a:schemeClr val="bg1"/>
                </a:solidFill>
                <a:effectLst>
                  <a:outerShdw blurRad="38100" dist="38100" dir="2700000" algn="tl">
                    <a:srgbClr val="000000">
                      <a:alpha val="43137"/>
                    </a:srgbClr>
                  </a:outerShdw>
                </a:effectLst>
              </a:rPr>
              <a:t>				</a:t>
            </a:r>
            <a:r>
              <a:rPr lang="en-IN" sz="3000" b="1" dirty="0">
                <a:solidFill>
                  <a:schemeClr val="accent2"/>
                </a:solidFill>
                <a:effectLst>
                  <a:outerShdw blurRad="38100" dist="38100" dir="2700000" algn="tl">
                    <a:srgbClr val="000000">
                      <a:alpha val="43137"/>
                    </a:srgbClr>
                  </a:outerShdw>
                </a:effectLst>
              </a:rPr>
              <a:t>OR</a:t>
            </a:r>
          </a:p>
          <a:p>
            <a:pPr marL="342900" lvl="0" indent="-342900">
              <a:lnSpc>
                <a:spcPct val="90000"/>
              </a:lnSpc>
              <a:spcBef>
                <a:spcPct val="20000"/>
              </a:spcBef>
              <a:defRPr/>
            </a:pPr>
            <a:r>
              <a:rPr lang="en-US" sz="3000" b="1" dirty="0">
                <a:solidFill>
                  <a:schemeClr val="bg1"/>
                </a:solidFill>
                <a:effectLst>
                  <a:outerShdw blurRad="38100" dist="38100" dir="2700000" algn="tl">
                    <a:srgbClr val="000000">
                      <a:alpha val="43137"/>
                    </a:srgbClr>
                  </a:outerShdw>
                </a:effectLst>
              </a:rPr>
              <a:t>	</a:t>
            </a:r>
            <a:r>
              <a:rPr lang="en-US" sz="3000" b="1" dirty="0">
                <a:effectLst>
                  <a:outerShdw blurRad="38100" dist="38100" dir="2700000" algn="tl">
                    <a:srgbClr val="000000">
                      <a:alpha val="43137"/>
                    </a:srgbClr>
                  </a:outerShdw>
                </a:effectLst>
              </a:rPr>
              <a:t>The iteration statement allows instructions to be executed until a certain condition is to be fulfilled.</a:t>
            </a:r>
          </a:p>
          <a:p>
            <a:pPr marL="342900" lvl="0" indent="-342900">
              <a:lnSpc>
                <a:spcPct val="90000"/>
              </a:lnSpc>
              <a:spcBef>
                <a:spcPct val="20000"/>
              </a:spcBef>
              <a:defRPr/>
            </a:pPr>
            <a:r>
              <a:rPr lang="en-US" sz="3000" b="1" dirty="0">
                <a:effectLst>
                  <a:outerShdw blurRad="38100" dist="38100" dir="2700000" algn="tl">
                    <a:srgbClr val="000000">
                      <a:alpha val="43137"/>
                    </a:srgbClr>
                  </a:outerShdw>
                </a:effectLst>
              </a:rPr>
              <a:t>		The iteration statements are also called as loops or Looping statements.</a:t>
            </a:r>
            <a:endParaRPr kumimoji="0" lang="en-US" sz="2800" b="0" i="0" u="none" strike="noStrike" kern="1200" cap="none" spc="0" normalizeH="0" baseline="0" noProof="0" dirty="0">
              <a:ln>
                <a:noFill/>
              </a:ln>
              <a:effectLst/>
              <a:uLnTx/>
              <a:uFillTx/>
              <a:latin typeface="Arial" pitchFamily="34" charset="0"/>
              <a:ea typeface="+mn-ea"/>
              <a:cs typeface="+mn-cs"/>
            </a:endParaRPr>
          </a:p>
        </p:txBody>
      </p:sp>
    </p:spTree>
    <p:extLst>
      <p:ext uri="{BB962C8B-B14F-4D97-AF65-F5344CB8AC3E}">
        <p14:creationId xmlns:p14="http://schemas.microsoft.com/office/powerpoint/2010/main" val="11016338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57356" y="642918"/>
            <a:ext cx="5306932" cy="625842"/>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a:solidFill>
                  <a:schemeClr val="accent2"/>
                </a:solidFill>
                <a:effectLst>
                  <a:outerShdw blurRad="38100" dist="38100" dir="2700000" algn="tl">
                    <a:srgbClr val="000000">
                      <a:alpha val="43137"/>
                    </a:srgbClr>
                  </a:outerShdw>
                </a:effectLst>
                <a:ea typeface="Batang" pitchFamily="18" charset="-127"/>
                <a:cs typeface="Arial" pitchFamily="34" charset="0"/>
              </a:rPr>
              <a:t>OR</a:t>
            </a: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928662" y="2026439"/>
            <a:ext cx="7643866" cy="2805122"/>
          </a:xfrm>
          <a:prstGeom prst="rect">
            <a:avLst/>
          </a:prstGeom>
        </p:spPr>
        <p:txBody>
          <a:bodyPr vert="horz" lIns="91440" tIns="45720" rIns="91440" bIns="45720" rtlCol="0">
            <a:normAutofit/>
          </a:bodyPr>
          <a:lstStyle/>
          <a:p>
            <a:pPr marL="342900" marR="0" lvl="0" indent="-342900" defTabSz="914400" rtl="0" eaLnBrk="1" fontAlgn="auto" latinLnBrk="0" hangingPunct="1">
              <a:lnSpc>
                <a:spcPct val="90000"/>
              </a:lnSpc>
              <a:spcBef>
                <a:spcPct val="20000"/>
              </a:spcBef>
              <a:spcAft>
                <a:spcPts val="0"/>
              </a:spcAft>
              <a:buClrTx/>
              <a:buSzTx/>
              <a:tabLst/>
              <a:defRPr/>
            </a:pPr>
            <a:r>
              <a:rPr lang="en-US" sz="2800" b="1" dirty="0">
                <a:effectLst>
                  <a:outerShdw blurRad="38100" dist="38100" dir="2700000" algn="tl">
                    <a:srgbClr val="000000">
                      <a:alpha val="43137"/>
                    </a:srgbClr>
                  </a:outerShdw>
                </a:effectLst>
              </a:rPr>
              <a:t>Python provides two kinds of loops &amp; they are,</a:t>
            </a:r>
            <a:endParaRPr kumimoji="0" lang="en-US" sz="28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endParaRPr>
          </a:p>
        </p:txBody>
      </p:sp>
      <p:sp>
        <p:nvSpPr>
          <p:cNvPr id="7" name="Title 1"/>
          <p:cNvSpPr txBox="1">
            <a:spLocks/>
          </p:cNvSpPr>
          <p:nvPr/>
        </p:nvSpPr>
        <p:spPr>
          <a:xfrm>
            <a:off x="1188501" y="4404589"/>
            <a:ext cx="6357982"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187624" y="3429000"/>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93009" y="2924944"/>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43108" y="285728"/>
            <a:ext cx="4877164" cy="76700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a:solidFill>
                  <a:schemeClr val="tx1"/>
                </a:solidFill>
                <a:effectLst>
                  <a:outerShdw blurRad="38100" dist="38100" dir="2700000" algn="tl">
                    <a:srgbClr val="000000">
                      <a:alpha val="43137"/>
                    </a:srgbClr>
                  </a:outerShdw>
                </a:effectLst>
              </a:rPr>
              <a:t>INTRODUCTION</a:t>
            </a:r>
          </a:p>
        </p:txBody>
      </p:sp>
      <p:sp>
        <p:nvSpPr>
          <p:cNvPr id="3" name="Rectangle 2"/>
          <p:cNvSpPr/>
          <p:nvPr/>
        </p:nvSpPr>
        <p:spPr>
          <a:xfrm>
            <a:off x="467544" y="1484784"/>
            <a:ext cx="8352928" cy="4401205"/>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Programs are written for the solution to the real-world problems. A language should have the ability to control the flow of execution so that at different intervals different statements can be executed. Structured programming is a paradigm aims at controlling the flow of execution of statements in a program by using control structures.</a:t>
            </a:r>
          </a:p>
          <a:p>
            <a:pPr algn="just"/>
            <a:endParaRPr lang="en-IN" sz="2800" b="1" dirty="0">
              <a:effectLst>
                <a:outerShdw blurRad="38100" dist="38100" dir="2700000" algn="tl">
                  <a:srgbClr val="000000">
                    <a:alpha val="43137"/>
                  </a:srgbClr>
                </a:outerShdw>
              </a:effectLst>
            </a:endParaRPr>
          </a:p>
          <a:p>
            <a:pPr algn="just"/>
            <a:r>
              <a:rPr lang="en-IN" sz="2800" dirty="0"/>
              <a:t>	</a:t>
            </a:r>
            <a:r>
              <a:rPr lang="en-IN" sz="2800" b="1" dirty="0">
                <a:effectLst>
                  <a:outerShdw blurRad="38100" dist="38100" dir="2700000" algn="tl">
                    <a:srgbClr val="000000">
                      <a:alpha val="43137"/>
                    </a:srgbClr>
                  </a:outerShdw>
                </a:effectLst>
              </a:rPr>
              <a:t>A language which supports the control structures is called as structured programming language</a:t>
            </a:r>
          </a:p>
        </p:txBody>
      </p:sp>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28794" y="500042"/>
            <a:ext cx="5379510"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7" name="Rectangle 6"/>
          <p:cNvSpPr/>
          <p:nvPr/>
        </p:nvSpPr>
        <p:spPr>
          <a:xfrm>
            <a:off x="1285852" y="1500174"/>
            <a:ext cx="7572428" cy="954107"/>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A while loop allows general repetition based upon the repeated testing of a Boolean condition</a:t>
            </a:r>
          </a:p>
        </p:txBody>
      </p:sp>
      <p:sp>
        <p:nvSpPr>
          <p:cNvPr id="8" name="Rectangle 7"/>
          <p:cNvSpPr/>
          <p:nvPr/>
        </p:nvSpPr>
        <p:spPr>
          <a:xfrm>
            <a:off x="899592" y="3103305"/>
            <a:ext cx="7786710" cy="3231654"/>
          </a:xfrm>
          <a:prstGeom prst="rect">
            <a:avLst/>
          </a:prstGeom>
        </p:spPr>
        <p:txBody>
          <a:bodyPr wrap="square">
            <a:spAutoFit/>
          </a:bodyPr>
          <a:lstStyle/>
          <a:p>
            <a:r>
              <a:rPr lang="en-IN" sz="2800" b="1" dirty="0">
                <a:effectLst>
                  <a:outerShdw blurRad="38100" dist="38100" dir="2700000" algn="tl">
                    <a:srgbClr val="000000">
                      <a:alpha val="43137"/>
                    </a:srgbClr>
                  </a:outerShdw>
                </a:effectLst>
              </a:rPr>
              <a:t>The syntax for a while loop in Python is as follows:</a:t>
            </a:r>
          </a:p>
          <a:p>
            <a:r>
              <a:rPr lang="en-IN" sz="3200" b="1" dirty="0">
                <a:solidFill>
                  <a:srgbClr val="FFFF00"/>
                </a:solidFill>
                <a:effectLst>
                  <a:outerShdw blurRad="38100" dist="38100" dir="2700000" algn="tl">
                    <a:srgbClr val="000000">
                      <a:alpha val="43137"/>
                    </a:srgbClr>
                  </a:outerShdw>
                </a:effectLst>
              </a:rPr>
              <a:t>	</a:t>
            </a:r>
            <a:r>
              <a:rPr lang="en-IN" sz="3200" b="1" dirty="0">
                <a:solidFill>
                  <a:schemeClr val="accent2"/>
                </a:solidFill>
                <a:effectLst>
                  <a:outerShdw blurRad="38100" dist="38100" dir="2700000" algn="tl">
                    <a:srgbClr val="000000">
                      <a:alpha val="43137"/>
                    </a:srgbClr>
                  </a:outerShdw>
                </a:effectLst>
              </a:rPr>
              <a:t>while condition:</a:t>
            </a:r>
          </a:p>
          <a:p>
            <a:r>
              <a:rPr lang="en-IN" sz="3200" b="1" dirty="0">
                <a:solidFill>
                  <a:schemeClr val="accent2"/>
                </a:solidFill>
                <a:effectLst>
                  <a:outerShdw blurRad="38100" dist="38100" dir="2700000" algn="tl">
                    <a:srgbClr val="000000">
                      <a:alpha val="43137"/>
                    </a:srgbClr>
                  </a:outerShdw>
                </a:effectLst>
              </a:rPr>
              <a:t>	       body</a:t>
            </a:r>
          </a:p>
          <a:p>
            <a:pPr algn="just"/>
            <a:r>
              <a:rPr lang="en-US" sz="2800" b="1" dirty="0">
                <a:solidFill>
                  <a:schemeClr val="bg1"/>
                </a:solidFill>
                <a:effectLst>
                  <a:outerShdw blurRad="38100" dist="38100" dir="2700000" algn="tl">
                    <a:srgbClr val="000000">
                      <a:alpha val="43137"/>
                    </a:srgbClr>
                  </a:outerShdw>
                </a:effectLst>
              </a:rPr>
              <a:t>	</a:t>
            </a:r>
            <a:r>
              <a:rPr lang="en-US" sz="2800" b="1" dirty="0">
                <a:effectLst>
                  <a:outerShdw blurRad="38100" dist="38100" dir="2700000" algn="tl">
                    <a:srgbClr val="000000">
                      <a:alpha val="43137"/>
                    </a:srgbClr>
                  </a:outerShdw>
                </a:effectLst>
              </a:rPr>
              <a:t>Where, loop body contain the single statement or set of statements (compound statement) or an empty statement. </a:t>
            </a:r>
          </a:p>
          <a:p>
            <a:pPr algn="just"/>
            <a:r>
              <a:rPr lang="en-US" sz="2800" b="1" dirty="0">
                <a:effectLst>
                  <a:outerShdw blurRad="38100" dist="38100" dir="2700000" algn="tl">
                    <a:srgbClr val="000000">
                      <a:alpha val="43137"/>
                    </a:srgbClr>
                  </a:outerShdw>
                </a:effectLst>
              </a:rPr>
              <a:t>						Contd..</a:t>
            </a:r>
            <a:endParaRPr lang="en-IN" sz="2800" b="1" dirty="0">
              <a:effectLst>
                <a:outerShdw blurRad="38100" dist="38100" dir="2700000" algn="tl">
                  <a:srgbClr val="000000">
                    <a:alpha val="43137"/>
                  </a:srgbClr>
                </a:outerShdw>
              </a:effectLst>
            </a:endParaRPr>
          </a:p>
        </p:txBody>
      </p:sp>
      <p:sp>
        <p:nvSpPr>
          <p:cNvPr id="5" name="Rectangle 4"/>
          <p:cNvSpPr/>
          <p:nvPr/>
        </p:nvSpPr>
        <p:spPr>
          <a:xfrm>
            <a:off x="6572264" y="378619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 Colon Must</a:t>
            </a:r>
          </a:p>
        </p:txBody>
      </p:sp>
      <p:cxnSp>
        <p:nvCxnSpPr>
          <p:cNvPr id="9" name="Straight Arrow Connector 8"/>
          <p:cNvCxnSpPr/>
          <p:nvPr/>
        </p:nvCxnSpPr>
        <p:spPr>
          <a:xfrm rot="10800000">
            <a:off x="4873130" y="3933056"/>
            <a:ext cx="1357322" cy="35717"/>
          </a:xfrm>
          <a:prstGeom prst="straightConnector1">
            <a:avLst/>
          </a:prstGeom>
          <a:ln w="57150">
            <a:solidFill>
              <a:schemeClr val="tx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28794" y="500041"/>
            <a:ext cx="5307502" cy="58170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8" name="Rectangle 7"/>
          <p:cNvSpPr/>
          <p:nvPr/>
        </p:nvSpPr>
        <p:spPr>
          <a:xfrm>
            <a:off x="716959" y="1543601"/>
            <a:ext cx="7429552" cy="1384995"/>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	The loop iterates while the expression evaluates to true, when expression becomes false the loop terminates.</a:t>
            </a:r>
            <a:endParaRPr lang="en-IN" sz="2800" b="1" dirty="0">
              <a:effectLst>
                <a:outerShdw blurRad="38100" dist="38100" dir="2700000" algn="tl">
                  <a:srgbClr val="000000">
                    <a:alpha val="43137"/>
                  </a:srgbClr>
                </a:outerShdw>
              </a:effectLst>
            </a:endParaRPr>
          </a:p>
        </p:txBody>
      </p:sp>
      <p:grpSp>
        <p:nvGrpSpPr>
          <p:cNvPr id="5" name="Group 77"/>
          <p:cNvGrpSpPr/>
          <p:nvPr/>
        </p:nvGrpSpPr>
        <p:grpSpPr>
          <a:xfrm>
            <a:off x="6000760" y="2571744"/>
            <a:ext cx="2500330" cy="3775089"/>
            <a:chOff x="6429388" y="657432"/>
            <a:chExt cx="2500330" cy="3775089"/>
          </a:xfrm>
        </p:grpSpPr>
        <p:sp>
          <p:nvSpPr>
            <p:cNvPr id="9" name="TextBox 8"/>
            <p:cNvSpPr txBox="1"/>
            <p:nvPr/>
          </p:nvSpPr>
          <p:spPr>
            <a:xfrm>
              <a:off x="6429388" y="3786190"/>
              <a:ext cx="2500330" cy="646331"/>
            </a:xfrm>
            <a:prstGeom prst="rect">
              <a:avLst/>
            </a:prstGeom>
            <a:noFill/>
          </p:spPr>
          <p:txBody>
            <a:bodyPr wrap="square" rtlCol="0">
              <a:spAutoFit/>
            </a:bodyPr>
            <a:lstStyle/>
            <a:p>
              <a:pPr algn="ctr"/>
              <a:r>
                <a:rPr lang="en-US" sz="3600" b="1" u="sng" dirty="0">
                  <a:effectLst>
                    <a:outerShdw blurRad="38100" dist="38100" dir="2700000" algn="tl">
                      <a:srgbClr val="000000">
                        <a:alpha val="43137"/>
                      </a:srgbClr>
                    </a:outerShdw>
                  </a:effectLst>
                </a:rPr>
                <a:t>while loop</a:t>
              </a:r>
              <a:endParaRPr lang="en-IN" sz="3600" b="1" u="sng" dirty="0">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p:grpSpPr>
          <p:cxnSp>
            <p:nvCxnSpPr>
              <p:cNvPr id="11" name="Straight Connector 10"/>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Flowchart: Decision 11"/>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3" name="Rectangle 12"/>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4" name="Straight Connector 13"/>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
        <p:nvSpPr>
          <p:cNvPr id="20" name="Rounded Rectangle 19"/>
          <p:cNvSpPr/>
          <p:nvPr/>
        </p:nvSpPr>
        <p:spPr>
          <a:xfrm>
            <a:off x="714348" y="385762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FLOW CHART</a:t>
            </a:r>
          </a:p>
        </p:txBody>
      </p:sp>
      <p:sp>
        <p:nvSpPr>
          <p:cNvPr id="21" name="Right Arrow 20"/>
          <p:cNvSpPr/>
          <p:nvPr/>
        </p:nvSpPr>
        <p:spPr>
          <a:xfrm>
            <a:off x="3643306" y="4000504"/>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163387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64381" y="2780928"/>
            <a:ext cx="7215238"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 – Programming example </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93009" y="368742"/>
            <a:ext cx="5915295" cy="58308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8" name="Rounded Rectangle 7"/>
          <p:cNvSpPr/>
          <p:nvPr/>
        </p:nvSpPr>
        <p:spPr>
          <a:xfrm>
            <a:off x="1285852" y="528638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OUTPUT</a:t>
            </a:r>
          </a:p>
        </p:txBody>
      </p:sp>
      <p:sp>
        <p:nvSpPr>
          <p:cNvPr id="9" name="Right Arrow 8"/>
          <p:cNvSpPr/>
          <p:nvPr/>
        </p:nvSpPr>
        <p:spPr>
          <a:xfrm>
            <a:off x="4286248" y="535782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 Natural Numbers generation</a:t>
            </a:r>
            <a:endParaRPr lang="en-IN" sz="2800" b="1" dirty="0">
              <a:effectLst>
                <a:outerShdw blurRad="38100" dist="38100" dir="2700000" algn="tl">
                  <a:srgbClr val="000000">
                    <a:alpha val="43137"/>
                  </a:srgbClr>
                </a:outerShdw>
              </a:effectLst>
            </a:endParaRPr>
          </a:p>
        </p:txBody>
      </p:sp>
      <p:pic>
        <p:nvPicPr>
          <p:cNvPr id="63492" name="Picture 4"/>
          <p:cNvPicPr>
            <a:picLocks noChangeAspect="1" noChangeArrowheads="1"/>
          </p:cNvPicPr>
          <p:nvPr/>
        </p:nvPicPr>
        <p:blipFill>
          <a:blip r:embed="rId2" cstate="print"/>
          <a:srcRect l="42277" t="15625" r="23682" b="41406"/>
          <a:stretch>
            <a:fillRect/>
          </a:stretch>
        </p:blipFill>
        <p:spPr bwMode="auto">
          <a:xfrm>
            <a:off x="1357290" y="1714488"/>
            <a:ext cx="4572032" cy="324466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3" cstate="print"/>
          <a:srcRect l="52196" t="13867" r="29685" b="46094"/>
          <a:stretch>
            <a:fillRect/>
          </a:stretch>
        </p:blipFill>
        <p:spPr bwMode="auto">
          <a:xfrm>
            <a:off x="6357950" y="3143248"/>
            <a:ext cx="2357454" cy="2928958"/>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57356" y="357166"/>
            <a:ext cx="5378940" cy="52322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pic>
        <p:nvPicPr>
          <p:cNvPr id="63490" name="Picture 2"/>
          <p:cNvPicPr>
            <a:picLocks noChangeAspect="1" noChangeArrowheads="1"/>
          </p:cNvPicPr>
          <p:nvPr/>
        </p:nvPicPr>
        <p:blipFill>
          <a:blip r:embed="rId2" cstate="print"/>
          <a:srcRect l="43375" t="17578" r="23682" b="32617"/>
          <a:stretch>
            <a:fillRect/>
          </a:stretch>
        </p:blipFill>
        <p:spPr bwMode="auto">
          <a:xfrm>
            <a:off x="1714480" y="1714488"/>
            <a:ext cx="4286280" cy="3643338"/>
          </a:xfrm>
          <a:prstGeom prst="rect">
            <a:avLst/>
          </a:prstGeom>
          <a:noFill/>
          <a:ln w="9525">
            <a:noFill/>
            <a:miter lim="800000"/>
            <a:headEnd/>
            <a:tailEnd/>
          </a:ln>
          <a:effectLst/>
        </p:spPr>
      </p:pic>
      <p:pic>
        <p:nvPicPr>
          <p:cNvPr id="63491" name="Picture 3"/>
          <p:cNvPicPr>
            <a:picLocks noChangeAspect="1" noChangeArrowheads="1"/>
          </p:cNvPicPr>
          <p:nvPr/>
        </p:nvPicPr>
        <p:blipFill>
          <a:blip r:embed="rId3" cstate="print"/>
          <a:srcRect l="53258" t="3124" r="29172" b="76368"/>
          <a:stretch>
            <a:fillRect/>
          </a:stretch>
        </p:blipFill>
        <p:spPr bwMode="auto">
          <a:xfrm>
            <a:off x="6286512" y="5000636"/>
            <a:ext cx="2000264" cy="1312673"/>
          </a:xfrm>
          <a:prstGeom prst="rect">
            <a:avLst/>
          </a:prstGeom>
          <a:noFill/>
          <a:ln w="9525">
            <a:noFill/>
            <a:miter lim="800000"/>
            <a:headEnd/>
            <a:tailEnd/>
          </a:ln>
          <a:effectLst/>
        </p:spPr>
      </p:pic>
      <p:sp>
        <p:nvSpPr>
          <p:cNvPr id="8" name="Rounded Rectangle 7"/>
          <p:cNvSpPr/>
          <p:nvPr/>
        </p:nvSpPr>
        <p:spPr>
          <a:xfrm>
            <a:off x="928662" y="5572140"/>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OUTPUT</a:t>
            </a: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 Calculating Sum of Natural Numbers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57356" y="357166"/>
            <a:ext cx="5378940" cy="52322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64514" name="Picture 2"/>
          <p:cNvPicPr>
            <a:picLocks noChangeAspect="1" noChangeArrowheads="1"/>
          </p:cNvPicPr>
          <p:nvPr/>
        </p:nvPicPr>
        <p:blipFill>
          <a:blip r:embed="rId2" cstate="print"/>
          <a:srcRect l="20864" t="5859" r="17642" b="9179"/>
          <a:stretch>
            <a:fillRect/>
          </a:stretch>
        </p:blipFill>
        <p:spPr bwMode="auto">
          <a:xfrm>
            <a:off x="1571604" y="1428736"/>
            <a:ext cx="6215106" cy="4827806"/>
          </a:xfrm>
          <a:prstGeom prst="rect">
            <a:avLst/>
          </a:prstGeom>
          <a:noFill/>
          <a:ln w="9525">
            <a:noFill/>
            <a:miter lim="800000"/>
            <a:headEnd/>
            <a:tailEnd/>
          </a:ln>
          <a:effectLst/>
        </p:spPr>
      </p:pic>
      <p:sp>
        <p:nvSpPr>
          <p:cNvPr id="11" name="Rectangle 10"/>
          <p:cNvSpPr/>
          <p:nvPr/>
        </p:nvSpPr>
        <p:spPr>
          <a:xfrm>
            <a:off x="1428728" y="928670"/>
            <a:ext cx="635798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#Generating Fibonacci numbers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57356" y="357166"/>
            <a:ext cx="5450948"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11" name="Rectangle 10"/>
          <p:cNvSpPr/>
          <p:nvPr/>
        </p:nvSpPr>
        <p:spPr>
          <a:xfrm>
            <a:off x="1428728" y="928670"/>
            <a:ext cx="635798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#Generating Fibonacci numbers</a:t>
            </a:r>
            <a:endParaRPr lang="en-IN" sz="2800" b="1" dirty="0">
              <a:effectLst>
                <a:outerShdw blurRad="38100" dist="38100" dir="2700000" algn="tl">
                  <a:srgbClr val="000000">
                    <a:alpha val="43137"/>
                  </a:srgbClr>
                </a:outerShdw>
              </a:effectLst>
            </a:endParaRPr>
          </a:p>
        </p:txBody>
      </p:sp>
      <p:pic>
        <p:nvPicPr>
          <p:cNvPr id="65538" name="Picture 2"/>
          <p:cNvPicPr>
            <a:picLocks noChangeAspect="1" noChangeArrowheads="1"/>
          </p:cNvPicPr>
          <p:nvPr/>
        </p:nvPicPr>
        <p:blipFill>
          <a:blip r:embed="rId2" cstate="print"/>
          <a:srcRect l="44473" t="7812" r="11054" b="67774"/>
          <a:stretch>
            <a:fillRect/>
          </a:stretch>
        </p:blipFill>
        <p:spPr bwMode="auto">
          <a:xfrm>
            <a:off x="2143108" y="3429000"/>
            <a:ext cx="5786478" cy="1785950"/>
          </a:xfrm>
          <a:prstGeom prst="rect">
            <a:avLst/>
          </a:prstGeom>
          <a:noFill/>
          <a:ln w="9525">
            <a:noFill/>
            <a:miter lim="800000"/>
            <a:headEnd/>
            <a:tailEnd/>
          </a:ln>
          <a:effectLst/>
        </p:spPr>
      </p:pic>
      <p:sp>
        <p:nvSpPr>
          <p:cNvPr id="7" name="Rounded Rectangle 6"/>
          <p:cNvSpPr/>
          <p:nvPr/>
        </p:nvSpPr>
        <p:spPr>
          <a:xfrm>
            <a:off x="1857356" y="2143116"/>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OUTPUT</a:t>
            </a:r>
          </a:p>
        </p:txBody>
      </p:sp>
    </p:spTree>
    <p:extLst>
      <p:ext uri="{BB962C8B-B14F-4D97-AF65-F5344CB8AC3E}">
        <p14:creationId xmlns:p14="http://schemas.microsoft.com/office/powerpoint/2010/main" val="110163387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59632" y="3036091"/>
            <a:ext cx="6357982"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00232" y="428604"/>
            <a:ext cx="5164056" cy="62413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571604" y="1643050"/>
            <a:ext cx="7215238" cy="4647426"/>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Python’s for-loop syntax is a more convenient alternative to a while loop when iterating through a series of elements. The for-loop syntax can be used on any type of iterable structure, such as a list, tuple str, set, dict, or file</a:t>
            </a:r>
          </a:p>
          <a:p>
            <a:pPr algn="just"/>
            <a:r>
              <a:rPr lang="en-IN" sz="2800" b="1" dirty="0">
                <a:solidFill>
                  <a:schemeClr val="accent2"/>
                </a:solidFill>
                <a:effectLst>
                  <a:outerShdw blurRad="38100" dist="38100" dir="2700000" algn="tl">
                    <a:srgbClr val="000000">
                      <a:alpha val="43137"/>
                    </a:srgbClr>
                  </a:outerShdw>
                </a:effectLst>
              </a:rPr>
              <a:t>Syntax or general format of for loop is,</a:t>
            </a:r>
          </a:p>
          <a:p>
            <a:pPr algn="just"/>
            <a:r>
              <a:rPr lang="en-IN" sz="2800" b="1" dirty="0">
                <a:solidFill>
                  <a:schemeClr val="bg1"/>
                </a:solidFill>
                <a:effectLst>
                  <a:outerShdw blurRad="38100" dist="38100" dir="2700000" algn="tl">
                    <a:srgbClr val="000000">
                      <a:alpha val="43137"/>
                    </a:srgbClr>
                  </a:outerShdw>
                </a:effectLst>
              </a:rPr>
              <a:t>	</a:t>
            </a:r>
          </a:p>
          <a:p>
            <a:pPr algn="just"/>
            <a:r>
              <a:rPr lang="en-IN" sz="2800" b="1" dirty="0">
                <a:solidFill>
                  <a:schemeClr val="bg1"/>
                </a:solidFill>
                <a:effectLst>
                  <a:outerShdw blurRad="38100" dist="38100" dir="2700000" algn="tl">
                    <a:srgbClr val="000000">
                      <a:alpha val="43137"/>
                    </a:srgbClr>
                  </a:outerShdw>
                </a:effectLst>
              </a:rPr>
              <a:t>	</a:t>
            </a:r>
            <a:r>
              <a:rPr lang="en-IN" sz="3200" b="1" dirty="0">
                <a:effectLst>
                  <a:outerShdw blurRad="38100" dist="38100" dir="2700000" algn="tl">
                    <a:srgbClr val="000000">
                      <a:alpha val="43137"/>
                    </a:srgbClr>
                  </a:outerShdw>
                </a:effectLst>
              </a:rPr>
              <a:t>for element in iterable:</a:t>
            </a:r>
          </a:p>
          <a:p>
            <a:pPr algn="just"/>
            <a:r>
              <a:rPr lang="en-IN" sz="3200" b="1" dirty="0">
                <a:effectLst>
                  <a:outerShdw blurRad="38100" dist="38100" dir="2700000" algn="tl">
                    <a:srgbClr val="000000">
                      <a:alpha val="43137"/>
                    </a:srgbClr>
                  </a:outerShdw>
                </a:effectLst>
              </a:rPr>
              <a:t>	      body </a:t>
            </a:r>
          </a:p>
        </p:txBody>
      </p:sp>
    </p:spTree>
    <p:extLst>
      <p:ext uri="{BB962C8B-B14F-4D97-AF65-F5344CB8AC3E}">
        <p14:creationId xmlns:p14="http://schemas.microsoft.com/office/powerpoint/2010/main" val="110163387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00232" y="428604"/>
            <a:ext cx="5305895" cy="630011"/>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pic>
        <p:nvPicPr>
          <p:cNvPr id="66562" name="Picture 2"/>
          <p:cNvPicPr>
            <a:picLocks noChangeAspect="1" noChangeArrowheads="1"/>
          </p:cNvPicPr>
          <p:nvPr/>
        </p:nvPicPr>
        <p:blipFill>
          <a:blip r:embed="rId2" cstate="print"/>
          <a:srcRect l="43924" t="8789" r="24780" b="58984"/>
          <a:stretch>
            <a:fillRect/>
          </a:stretch>
        </p:blipFill>
        <p:spPr bwMode="auto">
          <a:xfrm>
            <a:off x="785786" y="1428736"/>
            <a:ext cx="5305895" cy="3071834"/>
          </a:xfrm>
          <a:prstGeom prst="rect">
            <a:avLst/>
          </a:prstGeom>
          <a:noFill/>
          <a:ln w="9525">
            <a:noFill/>
            <a:miter lim="800000"/>
            <a:headEnd/>
            <a:tailEnd/>
          </a:ln>
          <a:effectLst/>
        </p:spPr>
      </p:pic>
      <p:pic>
        <p:nvPicPr>
          <p:cNvPr id="66563" name="Picture 3"/>
          <p:cNvPicPr>
            <a:picLocks noChangeAspect="1" noChangeArrowheads="1"/>
          </p:cNvPicPr>
          <p:nvPr/>
        </p:nvPicPr>
        <p:blipFill>
          <a:blip r:embed="rId3" cstate="print"/>
          <a:srcRect l="56040" t="18750" r="24743" b="40234"/>
          <a:stretch>
            <a:fillRect/>
          </a:stretch>
        </p:blipFill>
        <p:spPr bwMode="auto">
          <a:xfrm>
            <a:off x="6286512" y="3900491"/>
            <a:ext cx="2071702" cy="2486042"/>
          </a:xfrm>
          <a:prstGeom prst="rect">
            <a:avLst/>
          </a:prstGeom>
          <a:noFill/>
          <a:ln w="9525">
            <a:noFill/>
            <a:miter lim="800000"/>
            <a:headEnd/>
            <a:tailEnd/>
          </a:ln>
          <a:effectLst/>
        </p:spPr>
      </p:pic>
      <p:sp>
        <p:nvSpPr>
          <p:cNvPr id="6" name="Explosion 2 5"/>
          <p:cNvSpPr/>
          <p:nvPr/>
        </p:nvSpPr>
        <p:spPr>
          <a:xfrm>
            <a:off x="1500166" y="4714884"/>
            <a:ext cx="3857652" cy="1522428"/>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cs typeface="Aharoni" pitchFamily="2" charset="-79"/>
              </a:rPr>
              <a:t>OUTPUT</a:t>
            </a:r>
          </a:p>
        </p:txBody>
      </p:sp>
      <p:sp>
        <p:nvSpPr>
          <p:cNvPr id="7" name="Right Arrow 6"/>
          <p:cNvSpPr/>
          <p:nvPr/>
        </p:nvSpPr>
        <p:spPr>
          <a:xfrm>
            <a:off x="4714876" y="5643578"/>
            <a:ext cx="1285884" cy="42862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8" name="Rectangle 7"/>
          <p:cNvSpPr/>
          <p:nvPr/>
        </p:nvSpPr>
        <p:spPr>
          <a:xfrm>
            <a:off x="6215074" y="1571612"/>
            <a:ext cx="2714644" cy="1815882"/>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Till the list exhaust for loop will continue to execute.</a:t>
            </a:r>
            <a:endParaRPr lang="en-IN"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42976" y="2780928"/>
            <a:ext cx="685804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a:solidFill>
                  <a:schemeClr val="tx1"/>
                </a:solidFill>
                <a:effectLst>
                  <a:outerShdw blurRad="38100" dist="38100" dir="2700000" algn="tl">
                    <a:srgbClr val="000000">
                      <a:alpha val="43137"/>
                    </a:srgbClr>
                  </a:outerShdw>
                </a:effectLst>
              </a:rPr>
              <a:t>TYPES OF CONTROL STRUCTURES</a:t>
            </a:r>
          </a:p>
        </p:txBody>
      </p:sp>
    </p:spTree>
    <p:extLst>
      <p:ext uri="{BB962C8B-B14F-4D97-AF65-F5344CB8AC3E}">
        <p14:creationId xmlns:p14="http://schemas.microsoft.com/office/powerpoint/2010/main" val="110163387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93009" y="242886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9" name="Title 1"/>
          <p:cNvSpPr txBox="1">
            <a:spLocks/>
          </p:cNvSpPr>
          <p:nvPr/>
        </p:nvSpPr>
        <p:spPr>
          <a:xfrm>
            <a:off x="1393009" y="3429000"/>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range KEYWORD</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285728"/>
            <a:ext cx="5808708" cy="688967"/>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36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3600" b="1" dirty="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697722" y="1820655"/>
            <a:ext cx="6858048" cy="3108543"/>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The range() function returns a sequence of numbers, starting from 0 by default, and increments by 1 (by default), and ends at a specified number.</a:t>
            </a:r>
          </a:p>
          <a:p>
            <a:pPr algn="just"/>
            <a:r>
              <a:rPr lang="en-IN" sz="2800" b="1" dirty="0">
                <a:effectLst>
                  <a:outerShdw blurRad="38100" dist="38100" dir="2700000" algn="tl">
                    <a:srgbClr val="000000">
                      <a:alpha val="43137"/>
                    </a:srgbClr>
                  </a:outerShdw>
                </a:effectLst>
              </a:rPr>
              <a:t>	</a:t>
            </a:r>
          </a:p>
          <a:p>
            <a:pPr algn="just"/>
            <a:r>
              <a:rPr lang="en-IN" sz="2800" b="1" dirty="0">
                <a:effectLst>
                  <a:outerShdw blurRad="38100" dist="38100" dir="2700000" algn="tl">
                    <a:srgbClr val="000000">
                      <a:alpha val="43137"/>
                    </a:srgbClr>
                  </a:outerShdw>
                </a:effectLst>
              </a:rPr>
              <a:t>	range</a:t>
            </a:r>
            <a:r>
              <a:rPr lang="en-IN" sz="2800" b="1" i="1" dirty="0">
                <a:effectLst>
                  <a:outerShdw blurRad="38100" dist="38100" dir="2700000" algn="tl">
                    <a:srgbClr val="000000">
                      <a:alpha val="43137"/>
                    </a:srgbClr>
                  </a:outerShdw>
                </a:effectLst>
              </a:rPr>
              <a:t>(start, stop, step</a:t>
            </a:r>
            <a:r>
              <a:rPr lang="en-IN" sz="2800" b="1" dirty="0">
                <a:effectLst>
                  <a:outerShdw blurRad="38100" dist="38100" dir="2700000" algn="tl">
                    <a:srgbClr val="000000">
                      <a:alpha val="43137"/>
                    </a:srgbClr>
                  </a:outerShdw>
                </a:effectLst>
              </a:rPr>
              <a:t>)</a:t>
            </a:r>
          </a:p>
          <a:p>
            <a:pPr algn="just"/>
            <a:endParaRPr lang="en-IN" sz="2800" dirty="0"/>
          </a:p>
        </p:txBody>
      </p:sp>
      <p:sp>
        <p:nvSpPr>
          <p:cNvPr id="7" name="Rectangle 6"/>
          <p:cNvSpPr/>
          <p:nvPr/>
        </p:nvSpPr>
        <p:spPr>
          <a:xfrm>
            <a:off x="1214414" y="4929198"/>
            <a:ext cx="3429024" cy="954107"/>
          </a:xfrm>
          <a:prstGeom prst="rect">
            <a:avLst/>
          </a:prstGeom>
        </p:spPr>
        <p:txBody>
          <a:bodyPr wrap="square">
            <a:spAutoFit/>
          </a:bodyPr>
          <a:lstStyle/>
          <a:p>
            <a:r>
              <a:rPr lang="en-IN" sz="2800" b="1" dirty="0">
                <a:effectLst>
                  <a:outerShdw blurRad="38100" dist="38100" dir="2700000" algn="tl">
                    <a:srgbClr val="000000">
                      <a:alpha val="43137"/>
                    </a:srgbClr>
                  </a:outerShdw>
                </a:effectLst>
              </a:rPr>
              <a:t>for n in range(3,6):</a:t>
            </a:r>
            <a:br>
              <a:rPr lang="en-IN" sz="2800" b="1" dirty="0">
                <a:effectLst>
                  <a:outerShdw blurRad="38100" dist="38100" dir="2700000" algn="tl">
                    <a:srgbClr val="000000">
                      <a:alpha val="43137"/>
                    </a:srgbClr>
                  </a:outerShdw>
                </a:effectLst>
              </a:rPr>
            </a:br>
            <a:r>
              <a:rPr lang="en-IN" sz="2800" b="1" dirty="0">
                <a:effectLst>
                  <a:outerShdw blurRad="38100" dist="38100" dir="2700000" algn="tl">
                    <a:srgbClr val="000000">
                      <a:alpha val="43137"/>
                    </a:srgbClr>
                  </a:outerShdw>
                </a:effectLst>
              </a:rPr>
              <a:t>  print(n)</a:t>
            </a:r>
          </a:p>
        </p:txBody>
      </p:sp>
      <p:sp>
        <p:nvSpPr>
          <p:cNvPr id="8" name="Rectangle 7"/>
          <p:cNvSpPr/>
          <p:nvPr/>
        </p:nvSpPr>
        <p:spPr>
          <a:xfrm>
            <a:off x="6215074" y="4714884"/>
            <a:ext cx="2643206" cy="1384995"/>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x = range(3, 6)</a:t>
            </a:r>
          </a:p>
          <a:p>
            <a:r>
              <a:rPr lang="en-IN" sz="2800" b="1" dirty="0">
                <a:effectLst>
                  <a:outerShdw blurRad="38100" dist="38100" dir="2700000" algn="tl">
                    <a:srgbClr val="000000">
                      <a:alpha val="43137"/>
                    </a:srgbClr>
                  </a:outerShdw>
                </a:effectLst>
              </a:rPr>
              <a:t>for n in x:</a:t>
            </a:r>
            <a:br>
              <a:rPr lang="en-IN" sz="2800" b="1" dirty="0">
                <a:effectLst>
                  <a:outerShdw blurRad="38100" dist="38100" dir="2700000" algn="tl">
                    <a:srgbClr val="000000">
                      <a:alpha val="43137"/>
                    </a:srgbClr>
                  </a:outerShdw>
                </a:effectLst>
              </a:rPr>
            </a:br>
            <a:r>
              <a:rPr lang="en-IN" sz="2800" b="1" dirty="0">
                <a:effectLst>
                  <a:outerShdw blurRad="38100" dist="38100" dir="2700000" algn="tl">
                    <a:srgbClr val="000000">
                      <a:alpha val="43137"/>
                    </a:srgbClr>
                  </a:outerShdw>
                </a:effectLst>
              </a:rPr>
              <a:t>  print(n)</a:t>
            </a:r>
          </a:p>
        </p:txBody>
      </p:sp>
      <p:sp>
        <p:nvSpPr>
          <p:cNvPr id="11" name="Flowchart: Connector 10"/>
          <p:cNvSpPr/>
          <p:nvPr/>
        </p:nvSpPr>
        <p:spPr>
          <a:xfrm>
            <a:off x="4500562" y="4929198"/>
            <a:ext cx="1214446"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a:solidFill>
                  <a:schemeClr val="tx1"/>
                </a:solidFill>
                <a:effectLst>
                  <a:outerShdw blurRad="38100" dist="38100" dir="2700000" algn="tl">
                    <a:srgbClr val="000000">
                      <a:alpha val="43137"/>
                    </a:srgbClr>
                  </a:outerShdw>
                </a:effectLst>
              </a:rPr>
              <a:t>OR</a:t>
            </a:r>
          </a:p>
        </p:txBody>
      </p:sp>
    </p:spTree>
    <p:extLst>
      <p:ext uri="{BB962C8B-B14F-4D97-AF65-F5344CB8AC3E}">
        <p14:creationId xmlns:p14="http://schemas.microsoft.com/office/powerpoint/2010/main" val="110163387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285728"/>
            <a:ext cx="5592684"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pic>
        <p:nvPicPr>
          <p:cNvPr id="77826" name="Picture 2"/>
          <p:cNvPicPr>
            <a:picLocks noChangeAspect="1" noChangeArrowheads="1"/>
          </p:cNvPicPr>
          <p:nvPr/>
        </p:nvPicPr>
        <p:blipFill>
          <a:blip r:embed="rId2" cstate="print"/>
          <a:srcRect l="48316" t="54687" r="20937" b="15039"/>
          <a:stretch>
            <a:fillRect/>
          </a:stretch>
        </p:blipFill>
        <p:spPr bwMode="auto">
          <a:xfrm>
            <a:off x="1214414" y="1785926"/>
            <a:ext cx="4903873" cy="2714644"/>
          </a:xfrm>
          <a:prstGeom prst="rect">
            <a:avLst/>
          </a:prstGeom>
          <a:noFill/>
          <a:ln w="9525">
            <a:noFill/>
            <a:miter lim="800000"/>
            <a:headEnd/>
            <a:tailEnd/>
          </a:ln>
          <a:effectLst/>
        </p:spPr>
      </p:pic>
      <p:pic>
        <p:nvPicPr>
          <p:cNvPr id="77827" name="Picture 3"/>
          <p:cNvPicPr>
            <a:picLocks noChangeAspect="1" noChangeArrowheads="1"/>
          </p:cNvPicPr>
          <p:nvPr/>
        </p:nvPicPr>
        <p:blipFill>
          <a:blip r:embed="rId2" cstate="print"/>
          <a:srcRect l="49451" t="14844" r="32430" b="48047"/>
          <a:stretch>
            <a:fillRect/>
          </a:stretch>
        </p:blipFill>
        <p:spPr bwMode="auto">
          <a:xfrm>
            <a:off x="6357950" y="3857628"/>
            <a:ext cx="2174490" cy="2503958"/>
          </a:xfrm>
          <a:prstGeom prst="rect">
            <a:avLst/>
          </a:prstGeom>
          <a:noFill/>
          <a:ln w="9525">
            <a:noFill/>
            <a:miter lim="800000"/>
            <a:headEnd/>
            <a:tailEnd/>
          </a:ln>
          <a:effectLst/>
        </p:spPr>
      </p:pic>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a:solidFill>
                  <a:schemeClr val="tx1"/>
                </a:solidFill>
                <a:effectLst>
                  <a:outerShdw blurRad="38100" dist="38100" dir="2700000" algn="tl">
                    <a:srgbClr val="000000">
                      <a:alpha val="43137"/>
                    </a:srgbClr>
                  </a:outerShdw>
                </a:effectLst>
              </a:rPr>
              <a:t>OUTPUT</a:t>
            </a:r>
          </a:p>
        </p:txBody>
      </p:sp>
      <p:sp>
        <p:nvSpPr>
          <p:cNvPr id="10" name="Right Arrow 9"/>
          <p:cNvSpPr/>
          <p:nvPr/>
        </p:nvSpPr>
        <p:spPr>
          <a:xfrm>
            <a:off x="4500562" y="5213818"/>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Rectangle 11"/>
          <p:cNvSpPr/>
          <p:nvPr/>
        </p:nvSpPr>
        <p:spPr>
          <a:xfrm>
            <a:off x="1142976" y="1142984"/>
            <a:ext cx="635798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#Generating series of numbers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285728"/>
            <a:ext cx="5592684" cy="666096"/>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a:solidFill>
                  <a:schemeClr val="tx1"/>
                </a:solidFill>
                <a:effectLst>
                  <a:outerShdw blurRad="38100" dist="38100" dir="2700000" algn="tl">
                    <a:srgbClr val="000000">
                      <a:alpha val="43137"/>
                    </a:srgbClr>
                  </a:outerShdw>
                </a:effectLst>
              </a:rPr>
              <a:t>OUTPUT</a:t>
            </a:r>
          </a:p>
        </p:txBody>
      </p:sp>
      <p:sp>
        <p:nvSpPr>
          <p:cNvPr id="10" name="Right Arrow 9"/>
          <p:cNvSpPr/>
          <p:nvPr/>
        </p:nvSpPr>
        <p:spPr>
          <a:xfrm>
            <a:off x="4500562"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78850" name="Picture 2"/>
          <p:cNvPicPr>
            <a:picLocks noChangeAspect="1" noChangeArrowheads="1"/>
          </p:cNvPicPr>
          <p:nvPr/>
        </p:nvPicPr>
        <p:blipFill>
          <a:blip r:embed="rId2" cstate="print"/>
          <a:srcRect l="47218" t="51758" r="21486" b="17969"/>
          <a:stretch>
            <a:fillRect/>
          </a:stretch>
        </p:blipFill>
        <p:spPr bwMode="auto">
          <a:xfrm>
            <a:off x="1500166" y="1714488"/>
            <a:ext cx="4597381" cy="2500330"/>
          </a:xfrm>
          <a:prstGeom prst="rect">
            <a:avLst/>
          </a:prstGeom>
          <a:noFill/>
          <a:ln w="9525">
            <a:noFill/>
            <a:miter lim="800000"/>
            <a:headEnd/>
            <a:tailEnd/>
          </a:ln>
          <a:effectLst/>
        </p:spPr>
      </p:pic>
      <p:pic>
        <p:nvPicPr>
          <p:cNvPr id="78851" name="Picture 3"/>
          <p:cNvPicPr>
            <a:picLocks noChangeAspect="1" noChangeArrowheads="1"/>
          </p:cNvPicPr>
          <p:nvPr/>
        </p:nvPicPr>
        <p:blipFill>
          <a:blip r:embed="rId3" cstate="print"/>
          <a:srcRect l="47767" t="6836" r="34663" b="59961"/>
          <a:stretch>
            <a:fillRect/>
          </a:stretch>
        </p:blipFill>
        <p:spPr bwMode="auto">
          <a:xfrm>
            <a:off x="6444208" y="4143380"/>
            <a:ext cx="2128320" cy="2261340"/>
          </a:xfrm>
          <a:prstGeom prst="rect">
            <a:avLst/>
          </a:prstGeom>
          <a:noFill/>
          <a:ln w="9525">
            <a:noFill/>
            <a:miter lim="800000"/>
            <a:headEnd/>
            <a:tailEnd/>
          </a:ln>
          <a:effectLst/>
        </p:spPr>
      </p:pic>
      <p:sp>
        <p:nvSpPr>
          <p:cNvPr id="11" name="Rectangle 10"/>
          <p:cNvSpPr/>
          <p:nvPr/>
        </p:nvSpPr>
        <p:spPr>
          <a:xfrm>
            <a:off x="1428728" y="1071546"/>
            <a:ext cx="635798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#Generating even numbers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93009" y="2714620"/>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 – </a:t>
            </a:r>
            <a:r>
              <a:rPr lang="en-US" sz="2800" b="1" dirty="0" err="1">
                <a:solidFill>
                  <a:schemeClr val="tx1"/>
                </a:solidFill>
                <a:effectLst>
                  <a:outerShdw blurRad="38100" dist="38100" dir="2700000" algn="tl">
                    <a:srgbClr val="000000">
                      <a:alpha val="43137"/>
                    </a:srgbClr>
                  </a:outerShdw>
                </a:effectLst>
                <a:ea typeface="Batang" pitchFamily="18" charset="-127"/>
                <a:cs typeface="Arial" pitchFamily="34" charset="0"/>
              </a:rPr>
              <a:t>len</a:t>
            </a: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 FUNCTION</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71604" y="285728"/>
            <a:ext cx="5664692" cy="61719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10" name="Right Arrow 9"/>
          <p:cNvSpPr/>
          <p:nvPr/>
        </p:nvSpPr>
        <p:spPr>
          <a:xfrm>
            <a:off x="4357686"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ectangle 10"/>
          <p:cNvSpPr/>
          <p:nvPr/>
        </p:nvSpPr>
        <p:spPr>
          <a:xfrm>
            <a:off x="1428728" y="1071546"/>
            <a:ext cx="6357982" cy="523220"/>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 print string character by character</a:t>
            </a:r>
            <a:endParaRPr lang="en-IN" sz="2800" b="1" dirty="0">
              <a:effectLst>
                <a:outerShdw blurRad="38100" dist="38100" dir="2700000" algn="tl">
                  <a:srgbClr val="000000">
                    <a:alpha val="43137"/>
                  </a:srgbClr>
                </a:outerShdw>
              </a:effectLst>
            </a:endParaRPr>
          </a:p>
        </p:txBody>
      </p:sp>
      <p:pic>
        <p:nvPicPr>
          <p:cNvPr id="79874" name="Picture 2"/>
          <p:cNvPicPr>
            <a:picLocks noChangeAspect="1" noChangeArrowheads="1"/>
          </p:cNvPicPr>
          <p:nvPr/>
        </p:nvPicPr>
        <p:blipFill>
          <a:blip r:embed="rId2" cstate="print"/>
          <a:srcRect l="40629" t="31250" r="28624" b="31641"/>
          <a:stretch>
            <a:fillRect/>
          </a:stretch>
        </p:blipFill>
        <p:spPr bwMode="auto">
          <a:xfrm>
            <a:off x="1714480" y="1714488"/>
            <a:ext cx="4211082" cy="2857520"/>
          </a:xfrm>
          <a:prstGeom prst="rect">
            <a:avLst/>
          </a:prstGeom>
          <a:noFill/>
          <a:ln w="9525">
            <a:noFill/>
            <a:miter lim="800000"/>
            <a:headEnd/>
            <a:tailEnd/>
          </a:ln>
          <a:effectLst/>
        </p:spPr>
      </p:pic>
      <p:pic>
        <p:nvPicPr>
          <p:cNvPr id="79875" name="Picture 3"/>
          <p:cNvPicPr>
            <a:picLocks noChangeAspect="1" noChangeArrowheads="1"/>
          </p:cNvPicPr>
          <p:nvPr/>
        </p:nvPicPr>
        <p:blipFill>
          <a:blip r:embed="rId2" cstate="print"/>
          <a:srcRect l="75256" t="26562" r="1683" b="30469"/>
          <a:stretch>
            <a:fillRect/>
          </a:stretch>
        </p:blipFill>
        <p:spPr bwMode="auto">
          <a:xfrm>
            <a:off x="6000760" y="3071810"/>
            <a:ext cx="3000396" cy="3143272"/>
          </a:xfrm>
          <a:prstGeom prst="rect">
            <a:avLst/>
          </a:prstGeom>
          <a:noFill/>
          <a:ln w="9525">
            <a:noFill/>
            <a:miter lim="800000"/>
            <a:headEnd/>
            <a:tailEnd/>
          </a:ln>
          <a:effectLst/>
        </p:spPr>
      </p:pic>
      <p:sp>
        <p:nvSpPr>
          <p:cNvPr id="8" name="5-Point Star 7"/>
          <p:cNvSpPr/>
          <p:nvPr/>
        </p:nvSpPr>
        <p:spPr>
          <a:xfrm>
            <a:off x="1010772" y="4740628"/>
            <a:ext cx="3275476" cy="1377272"/>
          </a:xfrm>
          <a:prstGeom prst="star5">
            <a:avLst>
              <a:gd name="adj" fmla="val 50000"/>
              <a:gd name="hf" fmla="val 105146"/>
              <a:gd name="vf" fmla="val 11055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u="sng" dirty="0">
                <a:solidFill>
                  <a:schemeClr val="tx1"/>
                </a:solidFill>
                <a:effectLst>
                  <a:outerShdw blurRad="38100" dist="38100" dir="2700000" algn="tl">
                    <a:srgbClr val="000000">
                      <a:alpha val="43137"/>
                    </a:srgbClr>
                  </a:outerShdw>
                </a:effectLst>
              </a:rPr>
              <a:t>OUTPUT</a:t>
            </a:r>
          </a:p>
          <a:p>
            <a:pPr algn="ctr"/>
            <a:endParaRPr lang="en-IN" dirty="0">
              <a:solidFill>
                <a:schemeClr val="tx1"/>
              </a:solidFill>
            </a:endParaRPr>
          </a:p>
        </p:txBody>
      </p:sp>
    </p:spTree>
    <p:extLst>
      <p:ext uri="{BB962C8B-B14F-4D97-AF65-F5344CB8AC3E}">
        <p14:creationId xmlns:p14="http://schemas.microsoft.com/office/powerpoint/2010/main" val="110163387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93009" y="25649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71670" y="357166"/>
            <a:ext cx="5092618" cy="623562"/>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857224" y="1526029"/>
            <a:ext cx="7429552" cy="1384995"/>
          </a:xfrm>
          <a:prstGeom prst="rect">
            <a:avLst/>
          </a:prstGeom>
        </p:spPr>
        <p:txBody>
          <a:bodyPr wrap="square">
            <a:spAutoFit/>
          </a:bodyPr>
          <a:lstStyle/>
          <a:p>
            <a:pPr algn="just"/>
            <a:r>
              <a:rPr lang="en-US" sz="2800" b="1" dirty="0">
                <a:effectLst>
                  <a:outerShdw blurRad="38100" dist="38100" dir="2700000" algn="tl">
                    <a:srgbClr val="000000">
                      <a:alpha val="43137"/>
                    </a:srgbClr>
                  </a:outerShdw>
                </a:effectLst>
              </a:rPr>
              <a:t>	else can be used in  for and while loops the else body will be executed as and when the loop’s conditional expression evaluates to false</a:t>
            </a:r>
            <a:endParaRPr lang="en-IN" sz="2800" b="1" dirty="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3" cstate="print"/>
          <a:srcRect l="43375" t="9765" r="17642" b="53125"/>
          <a:stretch>
            <a:fillRect/>
          </a:stretch>
        </p:blipFill>
        <p:spPr bwMode="auto">
          <a:xfrm>
            <a:off x="170740" y="3214686"/>
            <a:ext cx="5606003" cy="3000396"/>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l="42862" t="47070" r="29136" b="6054"/>
          <a:stretch>
            <a:fillRect/>
          </a:stretch>
        </p:blipFill>
        <p:spPr bwMode="auto">
          <a:xfrm>
            <a:off x="5857884" y="3643314"/>
            <a:ext cx="2732503" cy="2571768"/>
          </a:xfrm>
          <a:prstGeom prst="rect">
            <a:avLst/>
          </a:prstGeom>
          <a:noFill/>
          <a:ln w="9525">
            <a:noFill/>
            <a:miter lim="800000"/>
            <a:headEnd/>
            <a:tailEnd/>
          </a:ln>
          <a:effectLst/>
        </p:spPr>
      </p:pic>
      <p:sp>
        <p:nvSpPr>
          <p:cNvPr id="6" name="Rounded Rectangle 5"/>
          <p:cNvSpPr/>
          <p:nvPr/>
        </p:nvSpPr>
        <p:spPr>
          <a:xfrm>
            <a:off x="6215074" y="3027136"/>
            <a:ext cx="2357454" cy="500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a:t>OUTPUT</a:t>
            </a:r>
            <a:endParaRPr lang="en-IN" b="1" dirty="0"/>
          </a:p>
        </p:txBody>
      </p:sp>
    </p:spTree>
    <p:extLst>
      <p:ext uri="{BB962C8B-B14F-4D97-AF65-F5344CB8AC3E}">
        <p14:creationId xmlns:p14="http://schemas.microsoft.com/office/powerpoint/2010/main" val="110163387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142976" y="264318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   4. </a:t>
            </a:r>
            <a:r>
              <a:rPr lang="en-US" sz="2800" b="1" dirty="0">
                <a:solidFill>
                  <a:schemeClr val="tx1"/>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a:solidFill>
                  <a:schemeClr val="tx1"/>
                </a:solidFill>
                <a:effectLst>
                  <a:outerShdw blurRad="38100" dist="38100" dir="2700000" algn="tl">
                    <a:srgbClr val="000000">
                      <a:alpha val="43137"/>
                    </a:srgbClr>
                  </a:outerShdw>
                </a:effectLst>
                <a:cs typeface="Arial" pitchFamily="34" charset="0"/>
              </a:rPr>
              <a:t> </a:t>
            </a:r>
          </a:p>
        </p:txBody>
      </p:sp>
    </p:spTree>
    <p:extLst>
      <p:ext uri="{BB962C8B-B14F-4D97-AF65-F5344CB8AC3E}">
        <p14:creationId xmlns:p14="http://schemas.microsoft.com/office/powerpoint/2010/main" val="11016338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285728"/>
            <a:ext cx="5736700" cy="622992"/>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400" b="1" dirty="0">
                <a:solidFill>
                  <a:schemeClr val="tx1"/>
                </a:solidFill>
                <a:effectLst>
                  <a:outerShdw blurRad="38100" dist="38100" dir="2700000" algn="tl">
                    <a:srgbClr val="000000">
                      <a:alpha val="43137"/>
                    </a:srgbClr>
                  </a:outerShdw>
                </a:effectLst>
                <a:ea typeface="Batang" pitchFamily="18" charset="-127"/>
                <a:cs typeface="Arial" pitchFamily="34" charset="0"/>
              </a:rPr>
              <a:t>   4. </a:t>
            </a:r>
            <a:r>
              <a:rPr lang="en-US" sz="2400" b="1" dirty="0">
                <a:solidFill>
                  <a:schemeClr val="tx1"/>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400" b="1" dirty="0">
                <a:solidFill>
                  <a:schemeClr val="tx1"/>
                </a:solidFill>
                <a:effectLst>
                  <a:outerShdw blurRad="38100" dist="38100" dir="2700000" algn="tl">
                    <a:srgbClr val="000000">
                      <a:alpha val="43137"/>
                    </a:srgbClr>
                  </a:outerShdw>
                </a:effectLst>
                <a:cs typeface="Arial" pitchFamily="34" charset="0"/>
              </a:rPr>
              <a:t> </a:t>
            </a:r>
          </a:p>
        </p:txBody>
      </p:sp>
      <p:sp>
        <p:nvSpPr>
          <p:cNvPr id="3" name="Rectangle 2"/>
          <p:cNvSpPr/>
          <p:nvPr/>
        </p:nvSpPr>
        <p:spPr>
          <a:xfrm>
            <a:off x="1714480" y="2011689"/>
            <a:ext cx="7000924" cy="867930"/>
          </a:xfrm>
          <a:prstGeom prst="rect">
            <a:avLst/>
          </a:prstGeom>
        </p:spPr>
        <p:txBody>
          <a:bodyPr wrap="square">
            <a:spAutoFit/>
          </a:bodyPr>
          <a:lstStyle/>
          <a:p>
            <a:pPr algn="just">
              <a:lnSpc>
                <a:spcPct val="90000"/>
              </a:lnSpc>
            </a:pPr>
            <a:r>
              <a:rPr lang="en-US" sz="2800" b="1" dirty="0">
                <a:effectLst>
                  <a:outerShdw blurRad="38100" dist="38100" dir="2700000" algn="tl">
                    <a:srgbClr val="000000">
                      <a:alpha val="43137"/>
                    </a:srgbClr>
                  </a:outerShdw>
                </a:effectLst>
              </a:rPr>
              <a:t>Python has an unconditional branching statements  and they are,		</a:t>
            </a:r>
          </a:p>
        </p:txBody>
      </p:sp>
      <p:sp>
        <p:nvSpPr>
          <p:cNvPr id="4" name="Title 1"/>
          <p:cNvSpPr txBox="1">
            <a:spLocks/>
          </p:cNvSpPr>
          <p:nvPr/>
        </p:nvSpPr>
        <p:spPr>
          <a:xfrm>
            <a:off x="1714480" y="350043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714480" y="4714884"/>
            <a:ext cx="6858048"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   2. continue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678645" y="1500174"/>
            <a:ext cx="778671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effectLst>
                  <a:outerShdw blurRad="38100" dist="38100" dir="2700000" algn="tl">
                    <a:srgbClr val="000000">
                      <a:alpha val="43137"/>
                    </a:srgbClr>
                  </a:outerShdw>
                </a:effectLst>
                <a:ea typeface="Calibri" pitchFamily="34" charset="0"/>
                <a:cs typeface="Arial" pitchFamily="34" charset="0"/>
              </a:rPr>
              <a:t>A Structured programming is an important feature of a programming language which</a:t>
            </a:r>
            <a:r>
              <a:rPr kumimoji="0" lang="en-US" sz="2800" b="1" i="0" u="none" strike="noStrike" cap="none" normalizeH="0" dirty="0">
                <a:ln>
                  <a:noFill/>
                </a:ln>
                <a:effectLst>
                  <a:outerShdw blurRad="38100" dist="38100" dir="2700000" algn="tl">
                    <a:srgbClr val="000000">
                      <a:alpha val="43137"/>
                    </a:srgbClr>
                  </a:outerShdw>
                </a:effectLst>
                <a:ea typeface="Calibri" pitchFamily="34" charset="0"/>
                <a:cs typeface="Arial" pitchFamily="34" charset="0"/>
              </a:rPr>
              <a:t> </a:t>
            </a:r>
            <a:r>
              <a:rPr kumimoji="0" lang="en-US" sz="2800" b="1" i="0" u="none" strike="noStrike" cap="none" normalizeH="0" baseline="0" dirty="0">
                <a:ln>
                  <a:noFill/>
                </a:ln>
                <a:effectLst>
                  <a:outerShdw blurRad="38100" dist="38100" dir="2700000" algn="tl">
                    <a:srgbClr val="000000">
                      <a:alpha val="43137"/>
                    </a:srgbClr>
                  </a:outerShdw>
                </a:effectLst>
                <a:ea typeface="Calibri" pitchFamily="34" charset="0"/>
                <a:cs typeface="Arial" pitchFamily="34" charset="0"/>
              </a:rPr>
              <a:t>comprises following logical structure:</a:t>
            </a:r>
          </a:p>
        </p:txBody>
      </p:sp>
      <p:sp>
        <p:nvSpPr>
          <p:cNvPr id="4" name="Title 1"/>
          <p:cNvSpPr txBox="1">
            <a:spLocks/>
          </p:cNvSpPr>
          <p:nvPr/>
        </p:nvSpPr>
        <p:spPr>
          <a:xfrm>
            <a:off x="1643042" y="3143248"/>
            <a:ext cx="6858048"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6" name="Title 1"/>
          <p:cNvSpPr txBox="1">
            <a:spLocks/>
          </p:cNvSpPr>
          <p:nvPr/>
        </p:nvSpPr>
        <p:spPr>
          <a:xfrm>
            <a:off x="1643042" y="4000504"/>
            <a:ext cx="6858048"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2.	SELECTION</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7" name="Title 1"/>
          <p:cNvSpPr txBox="1">
            <a:spLocks/>
          </p:cNvSpPr>
          <p:nvPr/>
        </p:nvSpPr>
        <p:spPr>
          <a:xfrm>
            <a:off x="1643042" y="4857760"/>
            <a:ext cx="6858048" cy="57150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a:solidFill>
                  <a:schemeClr val="bg1"/>
                </a:solidFill>
                <a:effectLst>
                  <a:outerShdw blurRad="38100" dist="38100" dir="2700000" algn="tl">
                    <a:srgbClr val="000000">
                      <a:alpha val="43137"/>
                    </a:srgbClr>
                  </a:outerShdw>
                </a:effectLst>
                <a:ea typeface="Batang" pitchFamily="18" charset="-127"/>
                <a:cs typeface="Arial" pitchFamily="34" charset="0"/>
              </a:rPr>
              <a:t>3.	ITERATION OR LOOPING</a:t>
            </a:r>
            <a:endParaRPr lang="en-US" sz="2800" b="1" dirty="0">
              <a:solidFill>
                <a:schemeClr val="bg1"/>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643042" y="5715016"/>
            <a:ext cx="6858048"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2500"/>
          </a:bodyPr>
          <a:lstStyle/>
          <a:p>
            <a:pPr lvl="1"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4.	</a:t>
            </a:r>
            <a:r>
              <a:rPr lang="en-US" sz="2800" b="1" dirty="0">
                <a:solidFill>
                  <a:schemeClr val="tx1"/>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a:solidFill>
                  <a:schemeClr val="tx1"/>
                </a:solidFill>
                <a:effectLst>
                  <a:outerShdw blurRad="38100" dist="38100" dir="2700000" algn="tl">
                    <a:srgbClr val="000000">
                      <a:alpha val="43137"/>
                    </a:srgbClr>
                  </a:outerShdw>
                </a:effectLst>
                <a:cs typeface="Arial" pitchFamily="34" charset="0"/>
              </a:rPr>
              <a:t> </a:t>
            </a:r>
          </a:p>
        </p:txBody>
      </p:sp>
      <p:sp>
        <p:nvSpPr>
          <p:cNvPr id="10" name="Title 1"/>
          <p:cNvSpPr>
            <a:spLocks noGrp="1"/>
          </p:cNvSpPr>
          <p:nvPr>
            <p:ph type="title"/>
          </p:nvPr>
        </p:nvSpPr>
        <p:spPr>
          <a:xfrm>
            <a:off x="1403648" y="285728"/>
            <a:ext cx="5449238" cy="928694"/>
          </a:xfrm>
        </p:spPr>
        <p:style>
          <a:lnRef idx="0">
            <a:schemeClr val="accent3"/>
          </a:lnRef>
          <a:fillRef idx="3">
            <a:schemeClr val="accent3"/>
          </a:fillRef>
          <a:effectRef idx="3">
            <a:schemeClr val="accent3"/>
          </a:effectRef>
          <a:fontRef idx="minor">
            <a:schemeClr val="lt1"/>
          </a:fontRef>
        </p:style>
        <p:txBody>
          <a:bodyPr>
            <a:normAutofit fontScale="90000"/>
          </a:bodyPr>
          <a:lstStyle/>
          <a:p>
            <a:pPr algn="ctr"/>
            <a:r>
              <a:rPr lang="en-US" b="1" dirty="0">
                <a:solidFill>
                  <a:schemeClr val="tx1"/>
                </a:solidFill>
                <a:effectLst>
                  <a:outerShdw blurRad="38100" dist="38100" dir="2700000" algn="tl">
                    <a:srgbClr val="000000">
                      <a:alpha val="43137"/>
                    </a:srgbClr>
                  </a:outerShdw>
                </a:effectLst>
              </a:rPr>
              <a:t>TYPES OF CONTROL STRUCTURES</a:t>
            </a:r>
          </a:p>
        </p:txBody>
      </p:sp>
    </p:spTree>
    <p:extLst>
      <p:ext uri="{BB962C8B-B14F-4D97-AF65-F5344CB8AC3E}">
        <p14:creationId xmlns:p14="http://schemas.microsoft.com/office/powerpoint/2010/main" val="110163387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71604" y="285728"/>
            <a:ext cx="573670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400" b="1" dirty="0">
                <a:solidFill>
                  <a:schemeClr val="tx1"/>
                </a:solidFill>
                <a:effectLst>
                  <a:outerShdw blurRad="38100" dist="38100" dir="2700000" algn="tl">
                    <a:srgbClr val="000000">
                      <a:alpha val="43137"/>
                    </a:srgbClr>
                  </a:outerShdw>
                </a:effectLst>
                <a:ea typeface="Batang" pitchFamily="18" charset="-127"/>
                <a:cs typeface="Arial" pitchFamily="34" charset="0"/>
              </a:rPr>
              <a:t>   4. </a:t>
            </a:r>
            <a:r>
              <a:rPr lang="en-US" sz="2400" b="1" dirty="0">
                <a:solidFill>
                  <a:schemeClr val="tx1"/>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400" b="1" dirty="0">
                <a:solidFill>
                  <a:schemeClr val="tx1"/>
                </a:solidFill>
                <a:effectLst>
                  <a:outerShdw blurRad="38100" dist="38100" dir="2700000" algn="tl">
                    <a:srgbClr val="000000">
                      <a:alpha val="43137"/>
                    </a:srgbClr>
                  </a:outerShdw>
                </a:effectLst>
                <a:cs typeface="Arial" pitchFamily="34" charset="0"/>
              </a:rPr>
              <a:t> </a:t>
            </a:r>
          </a:p>
        </p:txBody>
      </p:sp>
      <p:sp>
        <p:nvSpPr>
          <p:cNvPr id="4" name="Title 1"/>
          <p:cNvSpPr txBox="1">
            <a:spLocks/>
          </p:cNvSpPr>
          <p:nvPr/>
        </p:nvSpPr>
        <p:spPr>
          <a:xfrm>
            <a:off x="1643042" y="1500174"/>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1428728" y="3000372"/>
            <a:ext cx="7000924" cy="2677656"/>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	Break can be used to unconditionally jump out of the loop. It terminates the execution of the loop. Break can be used in while loop and for loop. Break is mostly required, when because of some external condition, we need to exit from a loop.</a:t>
            </a:r>
          </a:p>
        </p:txBody>
      </p:sp>
    </p:spTree>
    <p:extLst>
      <p:ext uri="{BB962C8B-B14F-4D97-AF65-F5344CB8AC3E}">
        <p14:creationId xmlns:p14="http://schemas.microsoft.com/office/powerpoint/2010/main" val="110163387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71604" y="285728"/>
            <a:ext cx="5736700" cy="634087"/>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6929454" y="1785926"/>
            <a:ext cx="1857388" cy="1285884"/>
          </a:xfrm>
          <a:prstGeom prst="wedgeEllipseCallout">
            <a:avLst>
              <a:gd name="adj1" fmla="val -145530"/>
              <a:gd name="adj2" fmla="val 14980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latin typeface="Arial" charset="0"/>
              </a:rPr>
              <a:t>break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Statement 1</a:t>
            </a:r>
          </a:p>
        </p:txBody>
      </p:sp>
      <p:sp>
        <p:nvSpPr>
          <p:cNvPr id="11" name="AutoShape 10"/>
          <p:cNvSpPr>
            <a:spLocks noChangeArrowheads="1"/>
          </p:cNvSpPr>
          <p:nvPr/>
        </p:nvSpPr>
        <p:spPr bwMode="auto">
          <a:xfrm>
            <a:off x="3981463"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break</a:t>
            </a:r>
          </a:p>
        </p:txBody>
      </p:sp>
      <p:sp>
        <p:nvSpPr>
          <p:cNvPr id="19" name="TextBox 14"/>
          <p:cNvSpPr txBox="1">
            <a:spLocks noChangeArrowheads="1"/>
          </p:cNvSpPr>
          <p:nvPr/>
        </p:nvSpPr>
        <p:spPr bwMode="auto">
          <a:xfrm>
            <a:off x="2428860" y="1580466"/>
            <a:ext cx="652743" cy="369332"/>
          </a:xfrm>
          <a:prstGeom prst="rect">
            <a:avLst/>
          </a:prstGeom>
          <a:noFill/>
          <a:ln w="9525">
            <a:noFill/>
            <a:miter lim="800000"/>
            <a:headEnd/>
            <a:tailEnd/>
          </a:ln>
        </p:spPr>
        <p:txBody>
          <a:bodyPr wrap="none">
            <a:spAutoFit/>
          </a:bodyPr>
          <a:lstStyle/>
          <a:p>
            <a:r>
              <a:rPr lang="en-IN" sz="1800" b="1" dirty="0"/>
              <a:t>Loop</a:t>
            </a:r>
          </a:p>
        </p:txBody>
      </p:sp>
      <p:sp>
        <p:nvSpPr>
          <p:cNvPr id="20" name="TextBox 15"/>
          <p:cNvSpPr txBox="1">
            <a:spLocks noChangeArrowheads="1"/>
          </p:cNvSpPr>
          <p:nvPr/>
        </p:nvSpPr>
        <p:spPr bwMode="auto">
          <a:xfrm>
            <a:off x="3784613" y="2945718"/>
            <a:ext cx="607218" cy="369332"/>
          </a:xfrm>
          <a:prstGeom prst="rect">
            <a:avLst/>
          </a:prstGeom>
          <a:noFill/>
          <a:ln w="9525">
            <a:noFill/>
            <a:miter lim="800000"/>
            <a:headEnd/>
            <a:tailEnd/>
          </a:ln>
        </p:spPr>
        <p:txBody>
          <a:bodyPr wrap="none">
            <a:spAutoFit/>
          </a:bodyPr>
          <a:lstStyle/>
          <a:p>
            <a:r>
              <a:rPr lang="en-IN" sz="1800" b="1" dirty="0"/>
              <a:t>True</a:t>
            </a:r>
          </a:p>
        </p:txBody>
      </p:sp>
      <p:sp>
        <p:nvSpPr>
          <p:cNvPr id="26" name="Down Arrow 25"/>
          <p:cNvSpPr/>
          <p:nvPr/>
        </p:nvSpPr>
        <p:spPr>
          <a:xfrm>
            <a:off x="4470402" y="5009490"/>
            <a:ext cx="315912" cy="1357323"/>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701230" y="1395180"/>
            <a:ext cx="370572" cy="157163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000232" y="2151970"/>
            <a:ext cx="357190" cy="342902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a:off x="5943270" y="4052334"/>
            <a:ext cx="357190" cy="132942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500562" y="4009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193473" y="4270510"/>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8" name="Down Arrow 17"/>
          <p:cNvSpPr/>
          <p:nvPr/>
        </p:nvSpPr>
        <p:spPr>
          <a:xfrm rot="10800000" flipV="1">
            <a:off x="6643702" y="4580862"/>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flipV="1">
            <a:off x="5622365" y="4873305"/>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163387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71604" y="285728"/>
            <a:ext cx="5664692" cy="83901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2" cstate="print"/>
          <a:srcRect l="41179" t="23437" r="23682" b="27734"/>
          <a:stretch>
            <a:fillRect/>
          </a:stretch>
        </p:blipFill>
        <p:spPr bwMode="auto">
          <a:xfrm>
            <a:off x="428596" y="1571612"/>
            <a:ext cx="5572164" cy="4353253"/>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l="42277" t="16601" r="42899" b="34570"/>
          <a:stretch>
            <a:fillRect/>
          </a:stretch>
        </p:blipFill>
        <p:spPr bwMode="auto">
          <a:xfrm>
            <a:off x="6500826" y="2428869"/>
            <a:ext cx="1928826" cy="3571900"/>
          </a:xfrm>
          <a:prstGeom prst="rect">
            <a:avLst/>
          </a:prstGeom>
          <a:noFill/>
          <a:ln w="9525">
            <a:noFill/>
            <a:miter lim="800000"/>
            <a:headEnd/>
            <a:tailEnd/>
          </a:ln>
          <a:effectLst/>
        </p:spPr>
      </p:pic>
      <p:sp>
        <p:nvSpPr>
          <p:cNvPr id="10" name="Pentagon 9"/>
          <p:cNvSpPr/>
          <p:nvPr/>
        </p:nvSpPr>
        <p:spPr>
          <a:xfrm>
            <a:off x="6786578" y="1571612"/>
            <a:ext cx="2000264" cy="64294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u="sng" dirty="0">
                <a:solidFill>
                  <a:schemeClr val="tx1"/>
                </a:solidFill>
                <a:effectLst>
                  <a:outerShdw blurRad="38100" dist="38100" dir="2700000" algn="tl">
                    <a:srgbClr val="000000">
                      <a:alpha val="43137"/>
                    </a:srgbClr>
                  </a:outerShdw>
                </a:effectLst>
              </a:rPr>
              <a:t>OUT PUT</a:t>
            </a:r>
          </a:p>
        </p:txBody>
      </p:sp>
    </p:spTree>
    <p:extLst>
      <p:ext uri="{BB962C8B-B14F-4D97-AF65-F5344CB8AC3E}">
        <p14:creationId xmlns:p14="http://schemas.microsoft.com/office/powerpoint/2010/main" val="110163387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0166" y="357166"/>
            <a:ext cx="5808138" cy="839586"/>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   </a:t>
            </a: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932341" y="1700808"/>
            <a:ext cx="7391174" cy="4524315"/>
          </a:xfrm>
          <a:prstGeom prst="rect">
            <a:avLst/>
          </a:prstGeom>
        </p:spPr>
        <p:txBody>
          <a:bodyPr wrap="square">
            <a:spAutoFit/>
          </a:bodyPr>
          <a:lstStyle/>
          <a:p>
            <a:pPr algn="just"/>
            <a:r>
              <a:rPr lang="en-IN" sz="3200" b="1" dirty="0">
                <a:effectLst>
                  <a:outerShdw blurRad="38100" dist="38100" dir="2700000" algn="tl">
                    <a:srgbClr val="000000">
                      <a:alpha val="43137"/>
                    </a:srgbClr>
                  </a:outerShdw>
                </a:effectLst>
              </a:rPr>
              <a:t>	The continue statement in Python returns the control to the beginning of the while loop. The continue statement rejects all the remaining statements in the current iteration of the loop and moves the control back to the top of the loop. The continue statement can be used in both while and for loops.</a:t>
            </a:r>
          </a:p>
        </p:txBody>
      </p:sp>
    </p:spTree>
    <p:extLst>
      <p:ext uri="{BB962C8B-B14F-4D97-AF65-F5344CB8AC3E}">
        <p14:creationId xmlns:p14="http://schemas.microsoft.com/office/powerpoint/2010/main" val="110163387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own Arrow 17"/>
          <p:cNvSpPr/>
          <p:nvPr/>
        </p:nvSpPr>
        <p:spPr>
          <a:xfrm rot="10800000" flipV="1">
            <a:off x="6715140" y="2000240"/>
            <a:ext cx="357190" cy="400052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 name="Title 1"/>
          <p:cNvSpPr txBox="1">
            <a:spLocks/>
          </p:cNvSpPr>
          <p:nvPr/>
        </p:nvSpPr>
        <p:spPr>
          <a:xfrm>
            <a:off x="1571604" y="285728"/>
            <a:ext cx="5664692" cy="781950"/>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7143768" y="5000636"/>
            <a:ext cx="1857388" cy="1285884"/>
          </a:xfrm>
          <a:prstGeom prst="wedgeEllipseCallout">
            <a:avLst>
              <a:gd name="adj1" fmla="val -153345"/>
              <a:gd name="adj2" fmla="val -8610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latin typeface="Arial" charset="0"/>
              </a:rPr>
              <a:t>continue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Statement 1</a:t>
            </a:r>
          </a:p>
        </p:txBody>
      </p:sp>
      <p:sp>
        <p:nvSpPr>
          <p:cNvPr id="11" name="AutoShape 10"/>
          <p:cNvSpPr>
            <a:spLocks noChangeArrowheads="1"/>
          </p:cNvSpPr>
          <p:nvPr/>
        </p:nvSpPr>
        <p:spPr bwMode="auto">
          <a:xfrm>
            <a:off x="3857620"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continue</a:t>
            </a:r>
          </a:p>
        </p:txBody>
      </p:sp>
      <p:sp>
        <p:nvSpPr>
          <p:cNvPr id="19" name="TextBox 14"/>
          <p:cNvSpPr txBox="1">
            <a:spLocks noChangeArrowheads="1"/>
          </p:cNvSpPr>
          <p:nvPr/>
        </p:nvSpPr>
        <p:spPr bwMode="auto">
          <a:xfrm>
            <a:off x="2428860" y="1428736"/>
            <a:ext cx="1019831" cy="584775"/>
          </a:xfrm>
          <a:prstGeom prst="rect">
            <a:avLst/>
          </a:prstGeom>
          <a:noFill/>
          <a:ln w="9525">
            <a:noFill/>
            <a:miter lim="800000"/>
            <a:headEnd/>
            <a:tailEnd/>
          </a:ln>
        </p:spPr>
        <p:txBody>
          <a:bodyPr wrap="none">
            <a:spAutoFit/>
          </a:bodyPr>
          <a:lstStyle/>
          <a:p>
            <a:r>
              <a:rPr lang="en-IN" sz="3200" b="1" dirty="0">
                <a:effectLst>
                  <a:outerShdw blurRad="38100" dist="38100" dir="2700000" algn="tl">
                    <a:srgbClr val="000000">
                      <a:alpha val="43137"/>
                    </a:srgbClr>
                  </a:outerShdw>
                </a:effectLst>
              </a:rPr>
              <a:t>Loop</a:t>
            </a:r>
          </a:p>
        </p:txBody>
      </p:sp>
      <p:sp>
        <p:nvSpPr>
          <p:cNvPr id="20" name="TextBox 15"/>
          <p:cNvSpPr txBox="1">
            <a:spLocks noChangeArrowheads="1"/>
          </p:cNvSpPr>
          <p:nvPr/>
        </p:nvSpPr>
        <p:spPr bwMode="auto">
          <a:xfrm>
            <a:off x="3500430" y="2844225"/>
            <a:ext cx="939488" cy="584775"/>
          </a:xfrm>
          <a:prstGeom prst="rect">
            <a:avLst/>
          </a:prstGeom>
          <a:noFill/>
          <a:ln w="9525">
            <a:noFill/>
            <a:miter lim="800000"/>
            <a:headEnd/>
            <a:tailEnd/>
          </a:ln>
        </p:spPr>
        <p:txBody>
          <a:bodyPr wrap="none">
            <a:spAutoFit/>
          </a:bodyPr>
          <a:lstStyle/>
          <a:p>
            <a:r>
              <a:rPr lang="en-IN" sz="3200" b="1" dirty="0">
                <a:effectLst>
                  <a:outerShdw blurRad="38100" dist="38100" dir="2700000" algn="tl">
                    <a:srgbClr val="000000">
                      <a:alpha val="43137"/>
                    </a:srgbClr>
                  </a:outerShdw>
                </a:effectLst>
              </a:rPr>
              <a:t>True</a:t>
            </a:r>
          </a:p>
        </p:txBody>
      </p:sp>
      <p:sp>
        <p:nvSpPr>
          <p:cNvPr id="26" name="Down Arrow 25"/>
          <p:cNvSpPr/>
          <p:nvPr/>
        </p:nvSpPr>
        <p:spPr>
          <a:xfrm>
            <a:off x="4429124" y="5715016"/>
            <a:ext cx="357189" cy="60960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865311" y="1559261"/>
            <a:ext cx="370572" cy="124347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428860" y="2151970"/>
            <a:ext cx="357190" cy="363448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flipV="1">
            <a:off x="3036083" y="4107661"/>
            <a:ext cx="357190" cy="114300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429124" y="3929066"/>
            <a:ext cx="285752" cy="5089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093007" y="4950404"/>
            <a:ext cx="357190" cy="131491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a:off x="5929322" y="1428736"/>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3" name="AutoShape 9"/>
          <p:cNvSpPr>
            <a:spLocks noChangeArrowheads="1"/>
          </p:cNvSpPr>
          <p:nvPr/>
        </p:nvSpPr>
        <p:spPr bwMode="auto">
          <a:xfrm>
            <a:off x="3929058" y="5214950"/>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chemeClr val="tx1"/>
                </a:solidFill>
                <a:latin typeface="Arial" charset="0"/>
              </a:rPr>
              <a:t>Statement  n</a:t>
            </a:r>
          </a:p>
        </p:txBody>
      </p:sp>
      <p:sp>
        <p:nvSpPr>
          <p:cNvPr id="24" name="Down Arrow 23"/>
          <p:cNvSpPr/>
          <p:nvPr/>
        </p:nvSpPr>
        <p:spPr>
          <a:xfrm>
            <a:off x="4429124" y="492919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5" name="Oval Callout 24"/>
          <p:cNvSpPr/>
          <p:nvPr/>
        </p:nvSpPr>
        <p:spPr>
          <a:xfrm>
            <a:off x="71406" y="3714752"/>
            <a:ext cx="2214578" cy="1785950"/>
          </a:xfrm>
          <a:prstGeom prst="wedgeEllipseCallout">
            <a:avLst>
              <a:gd name="adj1" fmla="val 157666"/>
              <a:gd name="adj2" fmla="val 5611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a:solidFill>
                  <a:schemeClr val="tx1"/>
                </a:solidFill>
                <a:effectLst>
                  <a:outerShdw blurRad="38100" dist="38100" dir="2700000" algn="tl">
                    <a:srgbClr val="000000">
                      <a:alpha val="43137"/>
                    </a:srgbClr>
                  </a:outerShdw>
                </a:effectLst>
                <a:latin typeface="Arial" charset="0"/>
              </a:rPr>
              <a:t>Statements ignored or skipped</a:t>
            </a:r>
          </a:p>
        </p:txBody>
      </p:sp>
      <p:sp>
        <p:nvSpPr>
          <p:cNvPr id="32" name="Down Arrow 31"/>
          <p:cNvSpPr/>
          <p:nvPr/>
        </p:nvSpPr>
        <p:spPr>
          <a:xfrm rot="16200000" flipH="1" flipV="1">
            <a:off x="5643570" y="4929199"/>
            <a:ext cx="357190" cy="235745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3" name="TextBox 15"/>
          <p:cNvSpPr txBox="1">
            <a:spLocks noChangeArrowheads="1"/>
          </p:cNvSpPr>
          <p:nvPr/>
        </p:nvSpPr>
        <p:spPr bwMode="auto">
          <a:xfrm>
            <a:off x="5275586" y="1500174"/>
            <a:ext cx="1035861" cy="584775"/>
          </a:xfrm>
          <a:prstGeom prst="rect">
            <a:avLst/>
          </a:prstGeom>
          <a:noFill/>
          <a:ln w="9525">
            <a:noFill/>
            <a:miter lim="800000"/>
            <a:headEnd/>
            <a:tailEnd/>
          </a:ln>
        </p:spPr>
        <p:txBody>
          <a:bodyPr wrap="none">
            <a:spAutoFit/>
          </a:bodyPr>
          <a:lstStyle/>
          <a:p>
            <a:r>
              <a:rPr lang="en-IN" sz="3200" b="1" dirty="0">
                <a:effectLst>
                  <a:outerShdw blurRad="38100" dist="38100" dir="2700000" algn="tl">
                    <a:srgbClr val="000000">
                      <a:alpha val="43137"/>
                    </a:srgbClr>
                  </a:outerShdw>
                </a:effectLst>
              </a:rPr>
              <a:t>False</a:t>
            </a:r>
          </a:p>
        </p:txBody>
      </p:sp>
    </p:spTree>
    <p:extLst>
      <p:ext uri="{BB962C8B-B14F-4D97-AF65-F5344CB8AC3E}">
        <p14:creationId xmlns:p14="http://schemas.microsoft.com/office/powerpoint/2010/main" val="110163387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71604" y="285727"/>
            <a:ext cx="5520676" cy="84799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3" cstate="print"/>
          <a:srcRect l="46120" t="17578" r="24780" b="45312"/>
          <a:stretch>
            <a:fillRect/>
          </a:stretch>
        </p:blipFill>
        <p:spPr bwMode="auto">
          <a:xfrm>
            <a:off x="285721" y="1357298"/>
            <a:ext cx="4862344" cy="348620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l="69766" t="3125" r="18704" b="57813"/>
          <a:stretch>
            <a:fillRect/>
          </a:stretch>
        </p:blipFill>
        <p:spPr bwMode="auto">
          <a:xfrm>
            <a:off x="6215074" y="1357298"/>
            <a:ext cx="1830275" cy="3486209"/>
          </a:xfrm>
          <a:prstGeom prst="rect">
            <a:avLst/>
          </a:prstGeom>
          <a:noFill/>
          <a:ln w="9525">
            <a:noFill/>
            <a:miter lim="800000"/>
            <a:headEnd/>
            <a:tailEnd/>
          </a:ln>
          <a:effectLst/>
        </p:spPr>
      </p:pic>
      <p:sp>
        <p:nvSpPr>
          <p:cNvPr id="32" name="Rectangle 31"/>
          <p:cNvSpPr/>
          <p:nvPr/>
        </p:nvSpPr>
        <p:spPr>
          <a:xfrm>
            <a:off x="250001" y="4925638"/>
            <a:ext cx="864399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en-IN" sz="2800" b="1" dirty="0">
                <a:solidFill>
                  <a:schemeClr val="tx1"/>
                </a:solidFill>
                <a:effectLst>
                  <a:outerShdw blurRad="38100" dist="38100" dir="2700000" algn="tl">
                    <a:srgbClr val="000000">
                      <a:alpha val="43137"/>
                    </a:srgbClr>
                  </a:outerShdw>
                </a:effectLst>
              </a:rPr>
              <a:t>	when </a:t>
            </a:r>
            <a:r>
              <a:rPr lang="en-IN" sz="2800" b="1" dirty="0" err="1">
                <a:solidFill>
                  <a:schemeClr val="tx1"/>
                </a:solidFill>
                <a:effectLst>
                  <a:outerShdw blurRad="38100" dist="38100" dir="2700000" algn="tl">
                    <a:srgbClr val="000000">
                      <a:alpha val="43137"/>
                    </a:srgbClr>
                  </a:outerShdw>
                </a:effectLst>
              </a:rPr>
              <a:t>i</a:t>
            </a:r>
            <a:r>
              <a:rPr lang="en-IN" sz="2800" b="1" dirty="0">
                <a:solidFill>
                  <a:schemeClr val="tx1"/>
                </a:solidFill>
                <a:effectLst>
                  <a:outerShdw blurRad="38100" dist="38100" dir="2700000" algn="tl">
                    <a:srgbClr val="000000">
                      <a:alpha val="43137"/>
                    </a:srgbClr>
                  </a:outerShdw>
                </a:effectLst>
              </a:rPr>
              <a:t> value becomes 2 the print statement gets skipped, continue statement goes for next iteration, hence in the out put 2 is not printed</a:t>
            </a:r>
          </a:p>
        </p:txBody>
      </p:sp>
    </p:spTree>
    <p:extLst>
      <p:ext uri="{BB962C8B-B14F-4D97-AF65-F5344CB8AC3E}">
        <p14:creationId xmlns:p14="http://schemas.microsoft.com/office/powerpoint/2010/main" val="110163387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2976" y="264318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3042" y="428604"/>
            <a:ext cx="5593254" cy="840156"/>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785786" y="2276872"/>
            <a:ext cx="7572428" cy="3539430"/>
          </a:xfrm>
          <a:prstGeom prst="rect">
            <a:avLst/>
          </a:prstGeom>
        </p:spPr>
        <p:txBody>
          <a:bodyPr wrap="square">
            <a:spAutoFit/>
          </a:bodyPr>
          <a:lstStyle/>
          <a:p>
            <a:pPr algn="just"/>
            <a:r>
              <a:rPr lang="en-IN" sz="2800" b="1" dirty="0">
                <a:effectLst>
                  <a:outerShdw blurRad="38100" dist="38100" dir="2700000" algn="tl">
                    <a:srgbClr val="000000">
                      <a:alpha val="43137"/>
                    </a:srgbClr>
                  </a:outerShdw>
                </a:effectLst>
              </a:rPr>
              <a:t>The pass statement in Python is used when a statement is required syntactically but you do not want any command or code to execute.</a:t>
            </a:r>
          </a:p>
          <a:p>
            <a:pPr algn="just"/>
            <a:r>
              <a:rPr lang="en-IN" sz="2800" b="1" dirty="0">
                <a:effectLst>
                  <a:outerShdw blurRad="38100" dist="38100" dir="2700000" algn="tl">
                    <a:srgbClr val="000000">
                      <a:alpha val="43137"/>
                    </a:srgbClr>
                  </a:outerShdw>
                </a:effectLst>
              </a:rPr>
              <a:t>The pass statement is a </a:t>
            </a:r>
            <a:r>
              <a:rPr lang="en-IN" sz="2800" b="1" i="1" dirty="0">
                <a:effectLst>
                  <a:outerShdw blurRad="38100" dist="38100" dir="2700000" algn="tl">
                    <a:srgbClr val="000000">
                      <a:alpha val="43137"/>
                    </a:srgbClr>
                  </a:outerShdw>
                </a:effectLst>
              </a:rPr>
              <a:t>null</a:t>
            </a:r>
            <a:r>
              <a:rPr lang="en-IN" sz="2800" b="1" dirty="0">
                <a:effectLst>
                  <a:outerShdw blurRad="38100" dist="38100" dir="2700000" algn="tl">
                    <a:srgbClr val="000000">
                      <a:alpha val="43137"/>
                    </a:srgbClr>
                  </a:outerShdw>
                </a:effectLst>
              </a:rPr>
              <a:t> operation; nothing happens when it executes. </a:t>
            </a:r>
          </a:p>
          <a:p>
            <a:pPr algn="just"/>
            <a:r>
              <a:rPr lang="en-IN" sz="2800" b="1" dirty="0">
                <a:effectLst>
                  <a:outerShdw blurRad="38100" dist="38100" dir="2700000" algn="tl">
                    <a:srgbClr val="000000">
                      <a:alpha val="43137"/>
                    </a:srgbClr>
                  </a:outerShdw>
                </a:effectLst>
              </a:rPr>
              <a:t>	The pass is also useful in places where your code will eventually go, but has not been written yet (e.g., in stubs for example):</a:t>
            </a:r>
          </a:p>
        </p:txBody>
      </p:sp>
    </p:spTree>
    <p:extLst>
      <p:ext uri="{BB962C8B-B14F-4D97-AF65-F5344CB8AC3E}">
        <p14:creationId xmlns:p14="http://schemas.microsoft.com/office/powerpoint/2010/main" val="110163387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3042" y="428604"/>
            <a:ext cx="5665262" cy="763494"/>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a:solidFill>
                  <a:schemeClr val="tx1"/>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a:solidFill>
                <a:schemeClr val="tx1"/>
              </a:solidFill>
              <a:effectLst>
                <a:outerShdw blurRad="38100" dist="38100" dir="2700000" algn="tl">
                  <a:srgbClr val="000000">
                    <a:alpha val="43137"/>
                  </a:srgbClr>
                </a:outerShdw>
              </a:effectLst>
              <a:cs typeface="Arial" pitchFamily="34" charset="0"/>
            </a:endParaRPr>
          </a:p>
        </p:txBody>
      </p:sp>
      <p:pic>
        <p:nvPicPr>
          <p:cNvPr id="2050" name="Picture 2"/>
          <p:cNvPicPr>
            <a:picLocks noChangeAspect="1" noChangeArrowheads="1"/>
          </p:cNvPicPr>
          <p:nvPr/>
        </p:nvPicPr>
        <p:blipFill>
          <a:blip r:embed="rId3" cstate="print"/>
          <a:srcRect l="62043" t="26367" r="14348" b="41406"/>
          <a:stretch>
            <a:fillRect/>
          </a:stretch>
        </p:blipFill>
        <p:spPr bwMode="auto">
          <a:xfrm>
            <a:off x="428596" y="1643050"/>
            <a:ext cx="4561208" cy="350046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l="41215" t="24609" r="41215" b="46094"/>
          <a:stretch>
            <a:fillRect/>
          </a:stretch>
        </p:blipFill>
        <p:spPr bwMode="auto">
          <a:xfrm>
            <a:off x="5500694" y="2000240"/>
            <a:ext cx="3071834" cy="2879844"/>
          </a:xfrm>
          <a:prstGeom prst="rect">
            <a:avLst/>
          </a:prstGeom>
          <a:noFill/>
          <a:ln w="9525">
            <a:noFill/>
            <a:miter lim="800000"/>
            <a:headEnd/>
            <a:tailEnd/>
          </a:ln>
          <a:effectLst/>
        </p:spPr>
      </p:pic>
      <p:sp>
        <p:nvSpPr>
          <p:cNvPr id="6" name="Rounded Rectangular Callout 5"/>
          <p:cNvSpPr/>
          <p:nvPr/>
        </p:nvSpPr>
        <p:spPr>
          <a:xfrm>
            <a:off x="827584" y="5214950"/>
            <a:ext cx="2198618" cy="571504"/>
          </a:xfrm>
          <a:prstGeom prst="wedgeRoundRectCallout">
            <a:avLst>
              <a:gd name="adj1" fmla="val 3070"/>
              <a:gd name="adj2" fmla="val -27782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pass in loop</a:t>
            </a:r>
          </a:p>
        </p:txBody>
      </p:sp>
      <p:sp>
        <p:nvSpPr>
          <p:cNvPr id="7" name="Rounded Rectangular Callout 6"/>
          <p:cNvSpPr/>
          <p:nvPr/>
        </p:nvSpPr>
        <p:spPr>
          <a:xfrm>
            <a:off x="5652120" y="5001300"/>
            <a:ext cx="2456822" cy="664602"/>
          </a:xfrm>
          <a:prstGeom prst="wedgeRoundRectCallout">
            <a:avLst>
              <a:gd name="adj1" fmla="val -23850"/>
              <a:gd name="adj2" fmla="val -255815"/>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a:solidFill>
                  <a:schemeClr val="tx1"/>
                </a:solidFill>
                <a:effectLst>
                  <a:outerShdw blurRad="38100" dist="38100" dir="2700000" algn="tl">
                    <a:srgbClr val="000000">
                      <a:alpha val="43137"/>
                    </a:srgbClr>
                  </a:outerShdw>
                </a:effectLst>
              </a:rPr>
              <a:t>pass in loop has no output</a:t>
            </a:r>
          </a:p>
        </p:txBody>
      </p:sp>
    </p:spTree>
    <p:extLst>
      <p:ext uri="{BB962C8B-B14F-4D97-AF65-F5344CB8AC3E}">
        <p14:creationId xmlns:p14="http://schemas.microsoft.com/office/powerpoint/2010/main" val="110163387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07257" y="2129845"/>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3200" b="1" dirty="0">
                <a:solidFill>
                  <a:schemeClr val="tx1"/>
                </a:solidFill>
                <a:effectLst>
                  <a:outerShdw blurRad="38100" dist="38100" dir="2700000" algn="tl">
                    <a:srgbClr val="000000">
                      <a:alpha val="43137"/>
                    </a:srgbClr>
                  </a:outerShdw>
                </a:effectLst>
              </a:rPr>
              <a:t>Difference Between break and continue</a:t>
            </a:r>
          </a:p>
        </p:txBody>
      </p:sp>
      <p:sp>
        <p:nvSpPr>
          <p:cNvPr id="9" name="Rectangle 8"/>
          <p:cNvSpPr/>
          <p:nvPr/>
        </p:nvSpPr>
        <p:spPr>
          <a:xfrm>
            <a:off x="1500166" y="4357694"/>
            <a:ext cx="1285884" cy="2857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0" name="Right Arrow 9"/>
          <p:cNvSpPr/>
          <p:nvPr/>
        </p:nvSpPr>
        <p:spPr>
          <a:xfrm>
            <a:off x="3000364" y="4214818"/>
            <a:ext cx="164307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ight Arrow 10"/>
          <p:cNvSpPr/>
          <p:nvPr/>
        </p:nvSpPr>
        <p:spPr>
          <a:xfrm>
            <a:off x="6072198" y="4214818"/>
            <a:ext cx="235745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Lightning Bolt 11"/>
          <p:cNvSpPr/>
          <p:nvPr/>
        </p:nvSpPr>
        <p:spPr>
          <a:xfrm>
            <a:off x="2143108" y="3429000"/>
            <a:ext cx="714380" cy="785818"/>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Rectangle 14"/>
          <p:cNvSpPr/>
          <p:nvPr/>
        </p:nvSpPr>
        <p:spPr>
          <a:xfrm>
            <a:off x="2285984" y="4929198"/>
            <a:ext cx="1151470" cy="584775"/>
          </a:xfrm>
          <a:prstGeom prst="rect">
            <a:avLst/>
          </a:prstGeom>
        </p:spPr>
        <p:txBody>
          <a:bodyPr wrap="none">
            <a:spAutoFit/>
          </a:bodyPr>
          <a:lstStyle/>
          <a:p>
            <a:pPr marL="0" lvl="1" algn="ctr" eaLnBrk="0" fontAlgn="base" hangingPunct="0">
              <a:spcBef>
                <a:spcPts val="1200"/>
              </a:spcBef>
              <a:spcAft>
                <a:spcPct val="0"/>
              </a:spcAft>
            </a:pPr>
            <a:r>
              <a:rPr lang="en-US" sz="3200" b="1" dirty="0">
                <a:effectLst>
                  <a:outerShdw blurRad="38100" dist="38100" dir="2700000" algn="tl">
                    <a:srgbClr val="000000">
                      <a:alpha val="43137"/>
                    </a:srgbClr>
                  </a:outerShdw>
                </a:effectLst>
                <a:ea typeface="Batang" pitchFamily="18" charset="-127"/>
                <a:cs typeface="Arial" pitchFamily="34" charset="0"/>
              </a:rPr>
              <a:t>break</a:t>
            </a:r>
            <a:endParaRPr lang="en-US" sz="3200" b="1" dirty="0">
              <a:effectLst>
                <a:outerShdw blurRad="38100" dist="38100" dir="2700000" algn="tl">
                  <a:srgbClr val="000000">
                    <a:alpha val="43137"/>
                  </a:srgbClr>
                </a:outerShdw>
              </a:effectLst>
              <a:cs typeface="Arial" pitchFamily="34" charset="0"/>
            </a:endParaRPr>
          </a:p>
        </p:txBody>
      </p:sp>
      <p:sp>
        <p:nvSpPr>
          <p:cNvPr id="16" name="Rectangle 15"/>
          <p:cNvSpPr/>
          <p:nvPr/>
        </p:nvSpPr>
        <p:spPr>
          <a:xfrm>
            <a:off x="6357950" y="4929198"/>
            <a:ext cx="1680909" cy="584775"/>
          </a:xfrm>
          <a:prstGeom prst="rect">
            <a:avLst/>
          </a:prstGeom>
        </p:spPr>
        <p:txBody>
          <a:bodyPr wrap="none">
            <a:spAutoFit/>
          </a:bodyPr>
          <a:lstStyle/>
          <a:p>
            <a:pPr marL="0" lvl="1" algn="ctr" eaLnBrk="0" fontAlgn="base" hangingPunct="0">
              <a:spcBef>
                <a:spcPts val="1200"/>
              </a:spcBef>
              <a:spcAft>
                <a:spcPct val="0"/>
              </a:spcAft>
            </a:pPr>
            <a:r>
              <a:rPr lang="en-US" sz="3200" b="1" dirty="0">
                <a:effectLst>
                  <a:outerShdw blurRad="38100" dist="38100" dir="2700000" algn="tl">
                    <a:srgbClr val="000000">
                      <a:alpha val="43137"/>
                    </a:srgbClr>
                  </a:outerShdw>
                </a:effectLst>
                <a:ea typeface="Batang" pitchFamily="18" charset="-127"/>
                <a:cs typeface="Arial" pitchFamily="34" charset="0"/>
              </a:rPr>
              <a:t>continue</a:t>
            </a:r>
            <a:endParaRPr lang="en-US" sz="3200" b="1" dirty="0">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endParaRPr lang="en-IN" sz="2800" b="1" dirty="0">
              <a:effectLst>
                <a:outerShdw blurRad="38100" dist="38100" dir="2700000" algn="tl">
                  <a:srgbClr val="000000">
                    <a:alpha val="43137"/>
                  </a:srgbClr>
                </a:outerShdw>
              </a:effectLst>
            </a:endParaRP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Statement 1</a:t>
            </a: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Statement 2</a:t>
            </a: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Statement 3</a:t>
            </a: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a:effectLst>
                  <a:outerShdw blurRad="38100" dist="38100" dir="2700000" algn="tl">
                    <a:srgbClr val="000000">
                      <a:alpha val="43137"/>
                    </a:srgbClr>
                  </a:outerShdw>
                </a:effectLst>
              </a:rPr>
              <a:t>……..</a:t>
            </a:r>
          </a:p>
          <a:p>
            <a:pPr lvl="0" indent="457200" algn="just" fontAlgn="base">
              <a:spcBef>
                <a:spcPct val="0"/>
              </a:spcBef>
              <a:spcAft>
                <a:spcPct val="0"/>
              </a:spcAft>
            </a:pPr>
            <a:endParaRPr lang="en-IN" sz="2800" b="1" dirty="0">
              <a:effectLst>
                <a:outerShdw blurRad="38100" dist="38100" dir="2700000" algn="tl">
                  <a:srgbClr val="000000">
                    <a:alpha val="43137"/>
                  </a:srgbClr>
                </a:outerShdw>
              </a:effectLst>
            </a:endParaRPr>
          </a:p>
        </p:txBody>
      </p:sp>
      <p:sp>
        <p:nvSpPr>
          <p:cNvPr id="4" name="Title 1"/>
          <p:cNvSpPr txBox="1">
            <a:spLocks/>
          </p:cNvSpPr>
          <p:nvPr/>
        </p:nvSpPr>
        <p:spPr>
          <a:xfrm>
            <a:off x="1964513" y="451732"/>
            <a:ext cx="5214974" cy="714380"/>
          </a:xfrm>
          <a:prstGeom prst="rect">
            <a:avLst/>
          </a:prstGeom>
          <a:ln>
            <a:solidFill>
              <a:schemeClr val="accent2"/>
            </a:solid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00166" y="357167"/>
            <a:ext cx="5664122" cy="46166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2400" b="1" dirty="0">
                <a:solidFill>
                  <a:schemeClr val="tx1"/>
                </a:solidFill>
                <a:effectLst>
                  <a:outerShdw blurRad="38100" dist="38100" dir="2700000" algn="tl">
                    <a:srgbClr val="000000">
                      <a:alpha val="43137"/>
                    </a:srgbClr>
                  </a:outerShdw>
                </a:effectLst>
              </a:rPr>
              <a:t>Difference Between break and continue</a:t>
            </a:r>
          </a:p>
        </p:txBody>
      </p:sp>
      <p:graphicFrame>
        <p:nvGraphicFramePr>
          <p:cNvPr id="17" name="Table 16"/>
          <p:cNvGraphicFramePr>
            <a:graphicFrameLocks noGrp="1"/>
          </p:cNvGraphicFramePr>
          <p:nvPr>
            <p:extLst>
              <p:ext uri="{D42A27DB-BD31-4B8C-83A1-F6EECF244321}">
                <p14:modId xmlns:p14="http://schemas.microsoft.com/office/powerpoint/2010/main" val="2488245761"/>
              </p:ext>
            </p:extLst>
          </p:nvPr>
        </p:nvGraphicFramePr>
        <p:xfrm>
          <a:off x="124319" y="980728"/>
          <a:ext cx="8895362" cy="5412105"/>
        </p:xfrm>
        <a:graphic>
          <a:graphicData uri="http://schemas.openxmlformats.org/drawingml/2006/table">
            <a:tbl>
              <a:tblPr>
                <a:tableStyleId>{69C7853C-536D-4A76-A0AE-DD22124D55A5}</a:tableStyleId>
              </a:tblPr>
              <a:tblGrid>
                <a:gridCol w="4186053">
                  <a:extLst>
                    <a:ext uri="{9D8B030D-6E8A-4147-A177-3AD203B41FA5}">
                      <a16:colId xmlns:a16="http://schemas.microsoft.com/office/drawing/2014/main" val="20000"/>
                    </a:ext>
                  </a:extLst>
                </a:gridCol>
                <a:gridCol w="4709309">
                  <a:extLst>
                    <a:ext uri="{9D8B030D-6E8A-4147-A177-3AD203B41FA5}">
                      <a16:colId xmlns:a16="http://schemas.microsoft.com/office/drawing/2014/main" val="20001"/>
                    </a:ext>
                  </a:extLst>
                </a:gridCol>
              </a:tblGrid>
              <a:tr h="308088">
                <a:tc>
                  <a:txBody>
                    <a:bodyPr/>
                    <a:lstStyle/>
                    <a:p>
                      <a:pPr algn="ctr" fontAlgn="ctr"/>
                      <a:r>
                        <a:rPr lang="en-IN" sz="2800" b="1" u="none" strike="noStrike" dirty="0">
                          <a:effectLst>
                            <a:outerShdw blurRad="38100" dist="38100" dir="2700000" algn="tl">
                              <a:srgbClr val="000000">
                                <a:alpha val="43137"/>
                              </a:srgbClr>
                            </a:outerShdw>
                          </a:effectLst>
                        </a:rPr>
                        <a:t>BREAK</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ctr" fontAlgn="ctr"/>
                      <a:r>
                        <a:rPr lang="en-IN" sz="2800" b="1" u="none" strike="noStrike" dirty="0">
                          <a:effectLst>
                            <a:outerShdw blurRad="38100" dist="38100" dir="2700000" algn="tl">
                              <a:srgbClr val="000000">
                                <a:alpha val="43137"/>
                              </a:srgbClr>
                            </a:outerShdw>
                          </a:effectLst>
                        </a:rPr>
                        <a:t>CONTINUE</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0"/>
                  </a:ext>
                </a:extLst>
              </a:tr>
              <a:tr h="878520">
                <a:tc>
                  <a:txBody>
                    <a:bodyPr/>
                    <a:lstStyle/>
                    <a:p>
                      <a:pPr algn="l" fontAlgn="t"/>
                      <a:r>
                        <a:rPr lang="en-IN" sz="2700" b="1" u="none" strike="noStrike" dirty="0">
                          <a:effectLst>
                            <a:outerShdw blurRad="38100" dist="38100" dir="2700000" algn="tl">
                              <a:srgbClr val="000000">
                                <a:alpha val="43137"/>
                              </a:srgbClr>
                            </a:outerShdw>
                          </a:effectLst>
                        </a:rPr>
                        <a:t>It terminates the execution of remaining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terminates only the current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1"/>
                  </a:ext>
                </a:extLst>
              </a:tr>
              <a:tr h="1169118">
                <a:tc>
                  <a:txBody>
                    <a:bodyPr/>
                    <a:lstStyle/>
                    <a:p>
                      <a:pPr algn="l" fontAlgn="t"/>
                      <a:r>
                        <a:rPr lang="en-IN" sz="2700" b="1" u="none" strike="noStrike" dirty="0">
                          <a:effectLst>
                            <a:outerShdw blurRad="38100" dist="38100" dir="2700000" algn="tl">
                              <a:srgbClr val="000000">
                                <a:alpha val="43137"/>
                              </a:srgbClr>
                            </a:outerShdw>
                          </a:effectLst>
                        </a:rPr>
                        <a:t>'break' resumes the control of the program to the end of loop enclosing that 'break'.</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resumes the control of the program to the next iteration of that loop enclosing 'continue'.</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2"/>
                  </a:ext>
                </a:extLst>
              </a:tr>
              <a:tr h="587923">
                <a:tc>
                  <a:txBody>
                    <a:bodyPr/>
                    <a:lstStyle/>
                    <a:p>
                      <a:pPr algn="l" fontAlgn="t"/>
                      <a:r>
                        <a:rPr lang="en-IN" sz="2700" b="1" u="none" strike="noStrike">
                          <a:effectLst>
                            <a:outerShdw blurRad="38100" dist="38100" dir="2700000" algn="tl">
                              <a:srgbClr val="000000">
                                <a:alpha val="43137"/>
                              </a:srgbClr>
                            </a:outerShdw>
                          </a:effectLst>
                        </a:rPr>
                        <a:t>It causes early termination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causes early execution of the next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3"/>
                  </a:ext>
                </a:extLst>
              </a:tr>
              <a:tr h="878520">
                <a:tc>
                  <a:txBody>
                    <a:bodyPr/>
                    <a:lstStyle/>
                    <a:p>
                      <a:pPr algn="l" fontAlgn="t"/>
                      <a:r>
                        <a:rPr lang="en-IN" sz="2700" b="1" u="none" strike="noStrike">
                          <a:effectLst>
                            <a:outerShdw blurRad="38100" dist="38100" dir="2700000" algn="tl">
                              <a:srgbClr val="000000">
                                <a:alpha val="43137"/>
                              </a:srgbClr>
                            </a:outerShdw>
                          </a:effectLst>
                        </a:rPr>
                        <a:t>'break' stops the continuation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do not stops the continuation of loop, it only stops the current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0163387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480" y="3000372"/>
            <a:ext cx="6643734" cy="1143008"/>
          </a:xfrm>
        </p:spPr>
        <p:txBody>
          <a:bodyPr>
            <a:normAutofit/>
          </a:bodyPr>
          <a:lstStyle/>
          <a:p>
            <a:pPr marL="514350" indent="-514350" algn="ctr"/>
            <a:r>
              <a:rPr lang="en-US" sz="4400" b="1" i="1" u="sng" dirty="0">
                <a:effectLst>
                  <a:outerShdw blurRad="38100" dist="38100" dir="2700000" algn="tl">
                    <a:srgbClr val="000000">
                      <a:alpha val="43137"/>
                    </a:srgbClr>
                  </a:outerShdw>
                </a:effectLst>
                <a:latin typeface="Tenorite" panose="020B0604020202020204" pitchFamily="2" charset="0"/>
                <a:cs typeface="Times New Roman" pitchFamily="18" charset="0"/>
              </a:rPr>
              <a:t>Thank You</a:t>
            </a:r>
            <a:endParaRPr lang="en-IN" sz="4400" b="1" i="1" u="sng" dirty="0">
              <a:effectLst>
                <a:outerShdw blurRad="38100" dist="38100" dir="2700000" algn="tl">
                  <a:srgbClr val="000000">
                    <a:alpha val="43137"/>
                  </a:srgbClr>
                </a:outerShdw>
              </a:effectLst>
              <a:latin typeface="Tenorite" panose="020B0604020202020204" pitchFamily="2" charset="0"/>
              <a:cs typeface="Times New Roman" pitchFamily="18"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85CC54F-F262-49B1-B30A-A388156A76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90" y="840673"/>
            <a:ext cx="9125210" cy="4859649"/>
          </a:xfrm>
          <a:prstGeom prst="rect">
            <a:avLst/>
          </a:prstGeom>
        </p:spPr>
      </p:pic>
      <p:sp>
        <p:nvSpPr>
          <p:cNvPr id="6" name="Google Shape;54;p13">
            <a:extLst>
              <a:ext uri="{FF2B5EF4-FFF2-40B4-BE49-F238E27FC236}">
                <a16:creationId xmlns:a16="http://schemas.microsoft.com/office/drawing/2014/main" id="{BB1D25D6-29AE-485A-AB4C-D0B38FD13D0B}"/>
              </a:ext>
            </a:extLst>
          </p:cNvPr>
          <p:cNvSpPr txBox="1">
            <a:spLocks/>
          </p:cNvSpPr>
          <p:nvPr/>
        </p:nvSpPr>
        <p:spPr>
          <a:xfrm>
            <a:off x="228145" y="1035704"/>
            <a:ext cx="5591443" cy="570650"/>
          </a:xfrm>
          <a:prstGeom prst="rect">
            <a:avLst/>
          </a:prstGeom>
        </p:spPr>
        <p:txBody>
          <a:bodyPr spcFirstLastPara="1" vert="horz" wrap="square" lIns="91237" tIns="91237" rIns="91237" bIns="91237" rtlCol="0" anchor="t" anchorCtr="0">
            <a:noAutofit/>
          </a:bodyPr>
          <a:lstStyle>
            <a:lvl1pPr algn="l" defTabSz="914400" rtl="0" eaLnBrk="1" latinLnBrk="0" hangingPunct="1">
              <a:lnSpc>
                <a:spcPct val="90000"/>
              </a:lnSpc>
              <a:spcBef>
                <a:spcPct val="0"/>
              </a:spcBef>
              <a:buNone/>
              <a:defRPr sz="3200" kern="1200">
                <a:solidFill>
                  <a:schemeClr val="tx1">
                    <a:lumMod val="65000"/>
                    <a:lumOff val="35000"/>
                  </a:schemeClr>
                </a:solidFill>
                <a:latin typeface="Segoe UI Semibold" panose="020B0702040204020203" pitchFamily="34" charset="0"/>
                <a:ea typeface="+mj-ea"/>
                <a:cs typeface="Segoe UI Semibold" panose="020B0702040204020203" pitchFamily="34" charset="0"/>
              </a:defRPr>
            </a:lvl1pPr>
          </a:lstStyle>
          <a:p>
            <a:pPr defTabSz="342991"/>
            <a:r>
              <a:rPr lang="en-US" sz="2994" b="1" dirty="0">
                <a:solidFill>
                  <a:prstClr val="white"/>
                </a:solidFill>
                <a:latin typeface="Open Sans" panose="020B0606030504020204" pitchFamily="34" charset="0"/>
                <a:ea typeface="Open Sans" panose="020B0606030504020204" pitchFamily="34" charset="0"/>
                <a:cs typeface="Open Sans" panose="020B0606030504020204" pitchFamily="34" charset="0"/>
              </a:rPr>
              <a:t>LET’S CONNECT</a:t>
            </a:r>
          </a:p>
        </p:txBody>
      </p:sp>
      <p:pic>
        <p:nvPicPr>
          <p:cNvPr id="11" name="Graphic 10">
            <a:extLst>
              <a:ext uri="{FF2B5EF4-FFF2-40B4-BE49-F238E27FC236}">
                <a16:creationId xmlns:a16="http://schemas.microsoft.com/office/drawing/2014/main" id="{7AEC7597-1D22-49F6-AFBE-878A669DB20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844" y="2613891"/>
            <a:ext cx="341022" cy="329122"/>
          </a:xfrm>
          <a:prstGeom prst="rect">
            <a:avLst/>
          </a:prstGeom>
        </p:spPr>
      </p:pic>
      <p:sp>
        <p:nvSpPr>
          <p:cNvPr id="12" name="TextBox 11">
            <a:extLst>
              <a:ext uri="{FF2B5EF4-FFF2-40B4-BE49-F238E27FC236}">
                <a16:creationId xmlns:a16="http://schemas.microsoft.com/office/drawing/2014/main" id="{467D4E2F-349C-4B6F-9C3C-9F8BFBF55F8E}"/>
              </a:ext>
            </a:extLst>
          </p:cNvPr>
          <p:cNvSpPr txBox="1"/>
          <p:nvPr/>
        </p:nvSpPr>
        <p:spPr>
          <a:xfrm>
            <a:off x="894128" y="2603918"/>
            <a:ext cx="2317936" cy="322717"/>
          </a:xfrm>
          <a:prstGeom prst="rect">
            <a:avLst/>
          </a:prstGeom>
          <a:noFill/>
        </p:spPr>
        <p:txBody>
          <a:bodyPr wrap="square" rtlCol="0">
            <a:spAutoFit/>
          </a:bodyPr>
          <a:lstStyle/>
          <a:p>
            <a:pPr defTabSz="171496"/>
            <a:r>
              <a:rPr lang="en-IN" sz="1497" dirty="0">
                <a:solidFill>
                  <a:prstClr val="white"/>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info@diggibyte.com</a:t>
            </a:r>
            <a:endParaRPr lang="en-IN" sz="1497"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descr="Shape&#10;&#10;Description automatically generated">
            <a:extLst>
              <a:ext uri="{FF2B5EF4-FFF2-40B4-BE49-F238E27FC236}">
                <a16:creationId xmlns:a16="http://schemas.microsoft.com/office/drawing/2014/main" id="{62BB986D-6A0C-48E0-A0ED-B4049CFBBF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915" y="3091951"/>
            <a:ext cx="432545" cy="395470"/>
          </a:xfrm>
          <a:prstGeom prst="rect">
            <a:avLst/>
          </a:prstGeom>
          <a:noFill/>
        </p:spPr>
      </p:pic>
      <p:sp>
        <p:nvSpPr>
          <p:cNvPr id="14" name="TextBox 13">
            <a:extLst>
              <a:ext uri="{FF2B5EF4-FFF2-40B4-BE49-F238E27FC236}">
                <a16:creationId xmlns:a16="http://schemas.microsoft.com/office/drawing/2014/main" id="{B1A3344A-F4D1-44FF-B7EF-00DDAD229FCC}"/>
              </a:ext>
            </a:extLst>
          </p:cNvPr>
          <p:cNvSpPr txBox="1"/>
          <p:nvPr/>
        </p:nvSpPr>
        <p:spPr>
          <a:xfrm>
            <a:off x="894128" y="3108222"/>
            <a:ext cx="1993095" cy="322717"/>
          </a:xfrm>
          <a:prstGeom prst="rect">
            <a:avLst/>
          </a:prstGeom>
          <a:noFill/>
        </p:spPr>
        <p:txBody>
          <a:bodyPr wrap="square" rtlCol="0">
            <a:spAutoFit/>
          </a:bodyPr>
          <a:lstStyle/>
          <a:p>
            <a:pPr defTabSz="171496"/>
            <a:r>
              <a:rPr lang="en-IN" sz="1497" u="sng" dirty="0">
                <a:solidFill>
                  <a:prstClr val="white"/>
                </a:solidFill>
                <a:latin typeface="Open Sans" panose="020B0606030504020204" pitchFamily="34" charset="0"/>
                <a:ea typeface="Open Sans" panose="020B0606030504020204" pitchFamily="34" charset="0"/>
                <a:cs typeface="Open Sans" panose="020B0606030504020204" pitchFamily="34" charset="0"/>
              </a:rPr>
              <a:t>www.</a:t>
            </a:r>
            <a:r>
              <a:rPr lang="en-IN" sz="1497" u="sng" dirty="0">
                <a:solidFill>
                  <a:prstClr val="white"/>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diggibyte</a:t>
            </a:r>
            <a:r>
              <a:rPr lang="en-IN" sz="1497" u="sng" dirty="0">
                <a:solidFill>
                  <a:prstClr val="white"/>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5" name="Picture 14" descr="Logo, icon&#10;&#10;Description automatically generated">
            <a:extLst>
              <a:ext uri="{FF2B5EF4-FFF2-40B4-BE49-F238E27FC236}">
                <a16:creationId xmlns:a16="http://schemas.microsoft.com/office/drawing/2014/main" id="{BB93887A-E556-481B-90CB-E2A444FA58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844" y="3542631"/>
            <a:ext cx="376687" cy="357593"/>
          </a:xfrm>
          <a:prstGeom prst="rect">
            <a:avLst/>
          </a:prstGeom>
          <a:noFill/>
        </p:spPr>
      </p:pic>
      <p:sp>
        <p:nvSpPr>
          <p:cNvPr id="16" name="TextBox 15">
            <a:extLst>
              <a:ext uri="{FF2B5EF4-FFF2-40B4-BE49-F238E27FC236}">
                <a16:creationId xmlns:a16="http://schemas.microsoft.com/office/drawing/2014/main" id="{8EB14576-BF76-4B60-B167-F0398A9FC399}"/>
              </a:ext>
            </a:extLst>
          </p:cNvPr>
          <p:cNvSpPr txBox="1"/>
          <p:nvPr/>
        </p:nvSpPr>
        <p:spPr>
          <a:xfrm>
            <a:off x="885629" y="3588929"/>
            <a:ext cx="2317936" cy="322717"/>
          </a:xfrm>
          <a:prstGeom prst="rect">
            <a:avLst/>
          </a:prstGeom>
          <a:noFill/>
        </p:spPr>
        <p:txBody>
          <a:bodyPr wrap="square" rtlCol="0">
            <a:spAutoFit/>
          </a:bodyPr>
          <a:lstStyle/>
          <a:p>
            <a:pPr defTabSz="171496"/>
            <a:r>
              <a:rPr lang="en-IN" sz="1497" dirty="0">
                <a:solidFill>
                  <a:srgbClr val="FFFFFF"/>
                </a:solidFill>
                <a:latin typeface="Open Sans" panose="020B0606030504020204" pitchFamily="34" charset="0"/>
              </a:rPr>
              <a:t>+91 81108 89199</a:t>
            </a:r>
            <a:endParaRPr lang="en-IN" sz="1497"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Footer Placeholder 3">
            <a:extLst>
              <a:ext uri="{FF2B5EF4-FFF2-40B4-BE49-F238E27FC236}">
                <a16:creationId xmlns:a16="http://schemas.microsoft.com/office/drawing/2014/main" id="{16F45840-E428-47C5-BBFC-C843FAB018A3}"/>
              </a:ext>
            </a:extLst>
          </p:cNvPr>
          <p:cNvSpPr>
            <a:spLocks noGrp="1"/>
          </p:cNvSpPr>
          <p:nvPr>
            <p:ph type="ftr" sz="quarter" idx="11"/>
          </p:nvPr>
        </p:nvSpPr>
        <p:spPr/>
        <p:txBody>
          <a:bodyPr/>
          <a:lstStyle/>
          <a:p>
            <a:pPr defTabSz="171496"/>
            <a:r>
              <a:rPr lang="en-US" dirty="0">
                <a:solidFill>
                  <a:prstClr val="white"/>
                </a:solidFill>
                <a:latin typeface="Calibri" panose="020F0502020204030204"/>
              </a:rPr>
              <a:t>Diggibyte Technologies  |   www.Diggibyte.com</a:t>
            </a:r>
            <a:endParaRPr lang="en-IN" dirty="0">
              <a:solidFill>
                <a:prstClr val="white"/>
              </a:solidFill>
              <a:latin typeface="Calibri" panose="020F0502020204030204"/>
            </a:endParaRPr>
          </a:p>
        </p:txBody>
      </p:sp>
      <p:pic>
        <p:nvPicPr>
          <p:cNvPr id="23" name="Graphic 22" descr="Map with pin with solid fill">
            <a:extLst>
              <a:ext uri="{FF2B5EF4-FFF2-40B4-BE49-F238E27FC236}">
                <a16:creationId xmlns:a16="http://schemas.microsoft.com/office/drawing/2014/main" id="{9C4AED90-BC6A-4204-BE6C-F24D743F34D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7844" y="3941730"/>
            <a:ext cx="357843" cy="357843"/>
          </a:xfrm>
          <a:prstGeom prst="rect">
            <a:avLst/>
          </a:prstGeom>
        </p:spPr>
      </p:pic>
      <p:sp>
        <p:nvSpPr>
          <p:cNvPr id="24" name="TextBox 23">
            <a:extLst>
              <a:ext uri="{FF2B5EF4-FFF2-40B4-BE49-F238E27FC236}">
                <a16:creationId xmlns:a16="http://schemas.microsoft.com/office/drawing/2014/main" id="{A279D8F6-0E74-4EE1-99BB-ACFD8BC5AD0F}"/>
              </a:ext>
            </a:extLst>
          </p:cNvPr>
          <p:cNvSpPr txBox="1"/>
          <p:nvPr/>
        </p:nvSpPr>
        <p:spPr>
          <a:xfrm>
            <a:off x="894128" y="4004583"/>
            <a:ext cx="3758724" cy="783484"/>
          </a:xfrm>
          <a:prstGeom prst="rect">
            <a:avLst/>
          </a:prstGeom>
          <a:noFill/>
        </p:spPr>
        <p:txBody>
          <a:bodyPr wrap="square" rtlCol="0">
            <a:spAutoFit/>
          </a:bodyPr>
          <a:lstStyle/>
          <a:p>
            <a:pPr defTabSz="171496"/>
            <a:r>
              <a:rPr lang="en-IN" sz="1497" dirty="0">
                <a:solidFill>
                  <a:srgbClr val="FFFFFF"/>
                </a:solidFill>
                <a:latin typeface="Open Sans" panose="020B0606030504020204" pitchFamily="34" charset="0"/>
              </a:rPr>
              <a:t>Novel Tech Park, Ground Floor, Kudlu Gate, Bengaluru, Karnataka.</a:t>
            </a:r>
          </a:p>
          <a:p>
            <a:pPr defTabSz="171496"/>
            <a:r>
              <a:rPr lang="en-IN" sz="1497" dirty="0">
                <a:solidFill>
                  <a:srgbClr val="FFFFFF"/>
                </a:solidFill>
                <a:latin typeface="Open Sans" panose="020B0606030504020204" pitchFamily="34" charset="0"/>
              </a:rPr>
              <a:t>Pin Code: 560068</a:t>
            </a:r>
            <a:endParaRPr lang="en-IN" sz="1497"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Slide Number Placeholder 2">
            <a:extLst>
              <a:ext uri="{FF2B5EF4-FFF2-40B4-BE49-F238E27FC236}">
                <a16:creationId xmlns:a16="http://schemas.microsoft.com/office/drawing/2014/main" id="{A6212F7B-156F-4DF8-AF73-E999F3D182A7}"/>
              </a:ext>
            </a:extLst>
          </p:cNvPr>
          <p:cNvSpPr>
            <a:spLocks noGrp="1"/>
          </p:cNvSpPr>
          <p:nvPr>
            <p:ph type="sldNum" sz="quarter" idx="4"/>
          </p:nvPr>
        </p:nvSpPr>
        <p:spPr>
          <a:xfrm>
            <a:off x="8717645" y="5715794"/>
            <a:ext cx="257242" cy="273281"/>
          </a:xfrm>
        </p:spPr>
        <p:txBody>
          <a:bodyPr/>
          <a:lstStyle/>
          <a:p>
            <a:pPr defTabSz="171496"/>
            <a:fld id="{2D550C56-9F87-4A04-B28F-B5A8DB7FC23F}" type="slidenum">
              <a:rPr lang="en-IN" sz="675">
                <a:solidFill>
                  <a:prstClr val="white"/>
                </a:solidFill>
                <a:latin typeface="Calibri" panose="020F0502020204030204"/>
              </a:rPr>
              <a:pPr defTabSz="171496"/>
              <a:t>62</a:t>
            </a:fld>
            <a:endParaRPr lang="en-IN" sz="675" dirty="0">
              <a:solidFill>
                <a:prstClr val="white"/>
              </a:solidFill>
              <a:latin typeface="Calibri" panose="020F0502020204030204"/>
            </a:endParaRPr>
          </a:p>
        </p:txBody>
      </p:sp>
      <p:pic>
        <p:nvPicPr>
          <p:cNvPr id="26" name="Picture 25" descr="Logo&#10;&#10;Description automatically generated">
            <a:extLst>
              <a:ext uri="{FF2B5EF4-FFF2-40B4-BE49-F238E27FC236}">
                <a16:creationId xmlns:a16="http://schemas.microsoft.com/office/drawing/2014/main" id="{D286D4FF-9382-42B5-8379-EE9BCD4C4F3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630" y="1700266"/>
            <a:ext cx="1358181" cy="752995"/>
          </a:xfrm>
          <a:prstGeom prst="rect">
            <a:avLst/>
          </a:prstGeom>
          <a:solidFill>
            <a:schemeClr val="bg1"/>
          </a:solidFill>
        </p:spPr>
      </p:pic>
    </p:spTree>
    <p:extLst>
      <p:ext uri="{BB962C8B-B14F-4D97-AF65-F5344CB8AC3E}">
        <p14:creationId xmlns:p14="http://schemas.microsoft.com/office/powerpoint/2010/main" val="1567123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07323" y="2792507"/>
            <a:ext cx="592935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8794" y="428604"/>
            <a:ext cx="5318639" cy="674697"/>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
        <p:nvSpPr>
          <p:cNvPr id="5" name="AutoShape 4"/>
          <p:cNvSpPr>
            <a:spLocks noChangeArrowheads="1"/>
          </p:cNvSpPr>
          <p:nvPr/>
        </p:nvSpPr>
        <p:spPr bwMode="auto">
          <a:xfrm>
            <a:off x="2143108" y="2285992"/>
            <a:ext cx="3505200" cy="762000"/>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r>
              <a:rPr lang="en-US" sz="3200" b="1" dirty="0">
                <a:solidFill>
                  <a:schemeClr val="tx1"/>
                </a:solidFill>
                <a:effectLst>
                  <a:outerShdw blurRad="38100" dist="38100" dir="2700000" algn="tl">
                    <a:srgbClr val="000000">
                      <a:alpha val="43137"/>
                    </a:srgbClr>
                  </a:outerShdw>
                </a:effectLst>
              </a:rPr>
              <a:t>Statement 1</a:t>
            </a:r>
          </a:p>
        </p:txBody>
      </p:sp>
      <p:sp>
        <p:nvSpPr>
          <p:cNvPr id="6" name="AutoShape 5"/>
          <p:cNvSpPr>
            <a:spLocks noChangeArrowheads="1"/>
          </p:cNvSpPr>
          <p:nvPr/>
        </p:nvSpPr>
        <p:spPr bwMode="auto">
          <a:xfrm>
            <a:off x="2246295" y="3573455"/>
            <a:ext cx="3505200" cy="76200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2</a:t>
            </a:r>
          </a:p>
        </p:txBody>
      </p:sp>
      <p:sp>
        <p:nvSpPr>
          <p:cNvPr id="7" name="AutoShape 6"/>
          <p:cNvSpPr>
            <a:spLocks noChangeArrowheads="1"/>
          </p:cNvSpPr>
          <p:nvPr/>
        </p:nvSpPr>
        <p:spPr bwMode="auto">
          <a:xfrm>
            <a:off x="2216133" y="4868855"/>
            <a:ext cx="35052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3</a:t>
            </a:r>
          </a:p>
        </p:txBody>
      </p:sp>
      <p:sp>
        <p:nvSpPr>
          <p:cNvPr id="8" name="Line 9"/>
          <p:cNvSpPr>
            <a:spLocks noChangeShapeType="1"/>
          </p:cNvSpPr>
          <p:nvPr/>
        </p:nvSpPr>
        <p:spPr bwMode="auto">
          <a:xfrm>
            <a:off x="3943333" y="3047992"/>
            <a:ext cx="0" cy="5334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sp>
        <p:nvSpPr>
          <p:cNvPr id="9" name="Line 10"/>
          <p:cNvSpPr>
            <a:spLocks noChangeShapeType="1"/>
          </p:cNvSpPr>
          <p:nvPr/>
        </p:nvSpPr>
        <p:spPr bwMode="auto">
          <a:xfrm>
            <a:off x="3943333" y="4373555"/>
            <a:ext cx="0" cy="457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grpSp>
        <p:nvGrpSpPr>
          <p:cNvPr id="10" name="Group 14"/>
          <p:cNvGrpSpPr/>
          <p:nvPr/>
        </p:nvGrpSpPr>
        <p:grpSpPr>
          <a:xfrm>
            <a:off x="6156178" y="1857364"/>
            <a:ext cx="2416350" cy="4629353"/>
            <a:chOff x="1357290" y="857232"/>
            <a:chExt cx="2214578" cy="4629353"/>
          </a:xfrm>
        </p:grpSpPr>
        <p:sp>
          <p:nvSpPr>
            <p:cNvPr id="11" name="Rectangle 10"/>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2" name="Rectangle 11"/>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3" name="Rectangle 12"/>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4" name="Down Arrow 13"/>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Down Arrow 14"/>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6" name="Down Arrow 15"/>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Down Arrow 16"/>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TextBox 17"/>
            <p:cNvSpPr txBox="1"/>
            <p:nvPr/>
          </p:nvSpPr>
          <p:spPr>
            <a:xfrm>
              <a:off x="1357290" y="4286256"/>
              <a:ext cx="2214578" cy="1200329"/>
            </a:xfrm>
            <a:prstGeom prst="rect">
              <a:avLst/>
            </a:prstGeom>
            <a:noFill/>
            <a:scene3d>
              <a:camera prst="obliqueTopLeft"/>
              <a:lightRig rig="threePt" dir="t"/>
            </a:scene3d>
          </p:spPr>
          <p:txBody>
            <a:bodyPr wrap="square" rtlCol="0">
              <a:spAutoFit/>
            </a:bodyPr>
            <a:lstStyle/>
            <a:p>
              <a:pPr algn="ctr"/>
              <a:r>
                <a:rPr lang="en-US" sz="3600" b="1" u="sng" dirty="0">
                  <a:effectLst>
                    <a:outerShdw blurRad="38100" dist="38100" dir="2700000" algn="tl">
                      <a:srgbClr val="000000">
                        <a:alpha val="43137"/>
                      </a:srgbClr>
                    </a:outerShdw>
                  </a:effectLst>
                </a:rPr>
                <a:t>SEQUENCE</a:t>
              </a:r>
              <a:endParaRPr lang="en-IN" sz="3600" b="1" u="sng"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16338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64513" y="2733514"/>
            <a:ext cx="521497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3200" b="1" dirty="0">
                <a:solidFill>
                  <a:schemeClr val="tx1"/>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sld>
</file>

<file path=ppt/theme/theme1.xml><?xml version="1.0" encoding="utf-8"?>
<a:theme xmlns:a="http://schemas.openxmlformats.org/drawingml/2006/main" name="Diggibyte PPT Templat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8082</TotalTime>
  <Words>1585</Words>
  <Application>Microsoft Office PowerPoint</Application>
  <PresentationFormat>On-screen Show (4:3)</PresentationFormat>
  <Paragraphs>246</Paragraphs>
  <Slides>62</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Arial</vt:lpstr>
      <vt:lpstr>Calibri</vt:lpstr>
      <vt:lpstr>Calibri Light</vt:lpstr>
      <vt:lpstr>Open Sans</vt:lpstr>
      <vt:lpstr>Tenorite</vt:lpstr>
      <vt:lpstr>Wingdings</vt:lpstr>
      <vt:lpstr>Diggibyte PPT Templates</vt:lpstr>
      <vt:lpstr>Office Theme</vt:lpstr>
      <vt:lpstr>Diggibyte ( Looping constructs in python )</vt:lpstr>
      <vt:lpstr>CONDITIONAL AND ITERATIVE STATEMENTS</vt:lpstr>
      <vt:lpstr>INTRODUCTION</vt:lpstr>
      <vt:lpstr>TYPES OF CONTROL STRUCTURES</vt:lpstr>
      <vt:lpstr>TYPES OF CONTROL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Diggibyte ( Looping constructs in python )</dc:title>
  <dc:creator>HARI VIGNESH R</dc:creator>
  <cp:lastModifiedBy>Hari RJ</cp:lastModifiedBy>
  <cp:revision>2</cp:revision>
  <dcterms:created xsi:type="dcterms:W3CDTF">2013-08-21T19:17:07Z</dcterms:created>
  <dcterms:modified xsi:type="dcterms:W3CDTF">2022-08-19T13:34:36Z</dcterms:modified>
</cp:coreProperties>
</file>